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56" r:id="rId2"/>
    <p:sldId id="257" r:id="rId3"/>
    <p:sldId id="258" r:id="rId4"/>
    <p:sldId id="756" r:id="rId5"/>
    <p:sldId id="259" r:id="rId6"/>
    <p:sldId id="260" r:id="rId7"/>
    <p:sldId id="261" r:id="rId8"/>
    <p:sldId id="262" r:id="rId9"/>
    <p:sldId id="307" r:id="rId10"/>
    <p:sldId id="263" r:id="rId11"/>
    <p:sldId id="264" r:id="rId12"/>
    <p:sldId id="321" r:id="rId13"/>
    <p:sldId id="759" r:id="rId14"/>
    <p:sldId id="317" r:id="rId15"/>
    <p:sldId id="757" r:id="rId16"/>
    <p:sldId id="758" r:id="rId17"/>
    <p:sldId id="296" r:id="rId18"/>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D9C1A2-9124-42D1-93CE-6E3A6310D4B7}">
  <a:tblStyle styleId="{B0D9C1A2-9124-42D1-93CE-6E3A6310D4B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8" autoAdjust="0"/>
    <p:restoredTop sz="94674"/>
  </p:normalViewPr>
  <p:slideViewPr>
    <p:cSldViewPr snapToGrid="0">
      <p:cViewPr varScale="1">
        <p:scale>
          <a:sx n="64" d="100"/>
          <a:sy n="64" d="100"/>
        </p:scale>
        <p:origin x="54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00" tIns="47100" rIns="94200"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3" y="0"/>
            <a:ext cx="3077739" cy="471054"/>
          </a:xfrm>
          <a:prstGeom prst="rect">
            <a:avLst/>
          </a:prstGeom>
          <a:noFill/>
          <a:ln>
            <a:noFill/>
          </a:ln>
        </p:spPr>
        <p:txBody>
          <a:bodyPr spcFirstLastPara="1" wrap="square" lIns="94200" tIns="47100" rIns="94200"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3"/>
            <a:ext cx="3077739" cy="471053"/>
          </a:xfrm>
          <a:prstGeom prst="rect">
            <a:avLst/>
          </a:prstGeom>
          <a:noFill/>
          <a:ln>
            <a:noFill/>
          </a:ln>
        </p:spPr>
        <p:txBody>
          <a:bodyPr spcFirstLastPara="1" wrap="square" lIns="94200" tIns="47100" rIns="94200"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3" y="8917423"/>
            <a:ext cx="3077739" cy="471053"/>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304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1:notes"/>
          <p:cNvSpPr txBox="1">
            <a:spLocks noGrp="1"/>
          </p:cNvSpPr>
          <p:nvPr>
            <p:ph type="sldNum" idx="12"/>
          </p:nvPr>
        </p:nvSpPr>
        <p:spPr>
          <a:xfrm>
            <a:off x="4023093" y="8917423"/>
            <a:ext cx="3077739"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extLst>
      <p:ext uri="{BB962C8B-B14F-4D97-AF65-F5344CB8AC3E}">
        <p14:creationId xmlns:p14="http://schemas.microsoft.com/office/powerpoint/2010/main" val="233419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0: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457200" marR="0" lvl="0" indent="-228600" algn="l" rtl="0">
              <a:lnSpc>
                <a:spcPct val="100000"/>
              </a:lnSpc>
              <a:spcBef>
                <a:spcPts val="0"/>
              </a:spcBef>
              <a:spcAft>
                <a:spcPts val="0"/>
              </a:spcAft>
              <a:buSzPts val="1400"/>
              <a:buNone/>
            </a:pPr>
            <a:r>
              <a:rPr lang="en-US" dirty="0"/>
              <a:t> </a:t>
            </a:r>
            <a:endParaRPr dirty="0"/>
          </a:p>
        </p:txBody>
      </p:sp>
      <p:sp>
        <p:nvSpPr>
          <p:cNvPr id="414" name="Google Shape;414;p10:notes"/>
          <p:cNvSpPr txBox="1">
            <a:spLocks noGrp="1"/>
          </p:cNvSpPr>
          <p:nvPr>
            <p:ph type="sldNum" idx="12"/>
          </p:nvPr>
        </p:nvSpPr>
        <p:spPr>
          <a:xfrm>
            <a:off x="4023093" y="8917423"/>
            <a:ext cx="3077739" cy="471053"/>
          </a:xfrm>
          <a:prstGeom prst="rect">
            <a:avLst/>
          </a:prstGeom>
          <a:noFill/>
          <a:ln>
            <a:noFill/>
          </a:ln>
        </p:spPr>
        <p:txBody>
          <a:bodyPr spcFirstLastPara="1" wrap="square" lIns="94200" tIns="47100" rIns="94200" bIns="47100" anchor="b" anchorCtr="0">
            <a:noAutofit/>
          </a:bodyPr>
          <a:lstStyle/>
          <a:p>
            <a:pPr marL="0" lvl="0" indent="0" algn="l" rtl="0">
              <a:lnSpc>
                <a:spcPct val="100000"/>
              </a:lnSpc>
              <a:spcBef>
                <a:spcPts val="0"/>
              </a:spcBef>
              <a:spcAft>
                <a:spcPts val="0"/>
              </a:spcAft>
              <a:buNone/>
            </a:pPr>
            <a:fld id="{00000000-1234-1234-1234-123412341234}" type="slidenum">
              <a:rPr lang="en-US">
                <a:solidFill>
                  <a:srgbClr val="000000"/>
                </a:solidFill>
              </a:rPr>
              <a:t>14</a:t>
            </a:fld>
            <a:endParaRPr dirty="0">
              <a:solidFill>
                <a:srgbClr val="000000"/>
              </a:solidFill>
            </a:endParaRPr>
          </a:p>
        </p:txBody>
      </p:sp>
    </p:spTree>
    <p:extLst>
      <p:ext uri="{BB962C8B-B14F-4D97-AF65-F5344CB8AC3E}">
        <p14:creationId xmlns:p14="http://schemas.microsoft.com/office/powerpoint/2010/main" val="242347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670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3:notes"/>
          <p:cNvSpPr txBox="1">
            <a:spLocks noGrp="1"/>
          </p:cNvSpPr>
          <p:nvPr>
            <p:ph type="sldNum" idx="12"/>
          </p:nvPr>
        </p:nvSpPr>
        <p:spPr>
          <a:xfrm>
            <a:off x="4023093" y="8917423"/>
            <a:ext cx="3077739" cy="471053"/>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extLst>
      <p:ext uri="{BB962C8B-B14F-4D97-AF65-F5344CB8AC3E}">
        <p14:creationId xmlns:p14="http://schemas.microsoft.com/office/powerpoint/2010/main" val="89621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457200" marR="0" lvl="0" indent="-228600" algn="l" rtl="0">
              <a:lnSpc>
                <a:spcPct val="100000"/>
              </a:lnSpc>
              <a:spcBef>
                <a:spcPts val="0"/>
              </a:spcBef>
              <a:spcAft>
                <a:spcPts val="0"/>
              </a:spcAft>
              <a:buSzPts val="1400"/>
              <a:buNone/>
            </a:pPr>
            <a:r>
              <a:rPr lang="en-US" dirty="0"/>
              <a:t>Stephanie- another helpful hint, if the pictures are blocking the PowerPoint, if you hit the minus key it will shrink them or you can also have it set so that they are at the top not the side.  We can always talk off line on how to do that.</a:t>
            </a:r>
            <a:endParaRPr dirty="0"/>
          </a:p>
        </p:txBody>
      </p:sp>
      <p:sp>
        <p:nvSpPr>
          <p:cNvPr id="121" name="Google Shape;121;p4:notes"/>
          <p:cNvSpPr txBox="1">
            <a:spLocks noGrp="1"/>
          </p:cNvSpPr>
          <p:nvPr>
            <p:ph type="sldNum" idx="12"/>
          </p:nvPr>
        </p:nvSpPr>
        <p:spPr>
          <a:xfrm>
            <a:off x="4023093" y="8917423"/>
            <a:ext cx="3077739" cy="471053"/>
          </a:xfrm>
          <a:prstGeom prst="rect">
            <a:avLst/>
          </a:prstGeom>
          <a:noFill/>
          <a:ln>
            <a:noFill/>
          </a:ln>
        </p:spPr>
        <p:txBody>
          <a:bodyPr spcFirstLastPara="1" wrap="square" lIns="94200" tIns="47100" rIns="94200" bIns="471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43621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457200" marR="0" lvl="0" indent="-228600" algn="l" rtl="0">
              <a:lnSpc>
                <a:spcPct val="100000"/>
              </a:lnSpc>
              <a:spcBef>
                <a:spcPts val="0"/>
              </a:spcBef>
              <a:spcAft>
                <a:spcPts val="0"/>
              </a:spcAft>
              <a:buSzPts val="1400"/>
              <a:buNone/>
            </a:pPr>
            <a:r>
              <a:rPr lang="en-US" dirty="0"/>
              <a:t>Stephanie</a:t>
            </a:r>
            <a:endParaRPr dirty="0"/>
          </a:p>
        </p:txBody>
      </p:sp>
      <p:sp>
        <p:nvSpPr>
          <p:cNvPr id="134" name="Google Shape;134;p5:notes"/>
          <p:cNvSpPr txBox="1">
            <a:spLocks noGrp="1"/>
          </p:cNvSpPr>
          <p:nvPr>
            <p:ph type="sldNum" idx="12"/>
          </p:nvPr>
        </p:nvSpPr>
        <p:spPr>
          <a:xfrm>
            <a:off x="4023093" y="8917423"/>
            <a:ext cx="3077739" cy="471053"/>
          </a:xfrm>
          <a:prstGeom prst="rect">
            <a:avLst/>
          </a:prstGeom>
          <a:noFill/>
          <a:ln>
            <a:noFill/>
          </a:ln>
        </p:spPr>
        <p:txBody>
          <a:bodyPr spcFirstLastPara="1" wrap="square" lIns="94200" tIns="47100" rIns="94200" bIns="471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35927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710248" y="4518203"/>
            <a:ext cx="5681980" cy="3696713"/>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43" name="Google Shape;143;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1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917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671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710248" y="4518203"/>
            <a:ext cx="5681980" cy="3696713"/>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dirty="0"/>
          </a:p>
        </p:txBody>
      </p:sp>
      <p:sp>
        <p:nvSpPr>
          <p:cNvPr id="164" name="Google Shape;164;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626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l="475" t="34883" r="251" b="20479"/>
          <a:stretch/>
        </p:blipFill>
        <p:spPr>
          <a:xfrm>
            <a:off x="-508" y="0"/>
            <a:ext cx="12192508" cy="3923818"/>
          </a:xfrm>
          <a:prstGeom prst="rect">
            <a:avLst/>
          </a:prstGeom>
          <a:noFill/>
          <a:ln>
            <a:noFill/>
          </a:ln>
        </p:spPr>
      </p:pic>
      <p:sp>
        <p:nvSpPr>
          <p:cNvPr id="19" name="Google Shape;19;p2"/>
          <p:cNvSpPr txBox="1">
            <a:spLocks noGrp="1"/>
          </p:cNvSpPr>
          <p:nvPr>
            <p:ph type="ctrTitle"/>
          </p:nvPr>
        </p:nvSpPr>
        <p:spPr>
          <a:xfrm>
            <a:off x="457200" y="4016053"/>
            <a:ext cx="11353800" cy="1111894"/>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dk2"/>
              </a:buClr>
              <a:buSzPts val="5000"/>
              <a:buFont typeface="Arial"/>
              <a:buNone/>
              <a:defRPr sz="5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457200" y="5171915"/>
            <a:ext cx="11353800" cy="7781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800"/>
              <a:buNone/>
              <a:defRPr sz="1800" b="1">
                <a:solidFill>
                  <a:schemeClr val="lt2"/>
                </a:solidFill>
              </a:defRPr>
            </a:lvl1pPr>
            <a:lvl2pPr lvl="1" algn="ctr">
              <a:lnSpc>
                <a:spcPct val="100000"/>
              </a:lnSpc>
              <a:spcBef>
                <a:spcPts val="1200"/>
              </a:spcBef>
              <a:spcAft>
                <a:spcPts val="0"/>
              </a:spcAft>
              <a:buSzPts val="1800"/>
              <a:buNone/>
              <a:defRPr sz="1800"/>
            </a:lvl2pPr>
            <a:lvl3pPr lvl="2" algn="ctr">
              <a:lnSpc>
                <a:spcPct val="100000"/>
              </a:lnSpc>
              <a:spcBef>
                <a:spcPts val="1200"/>
              </a:spcBef>
              <a:spcAft>
                <a:spcPts val="0"/>
              </a:spcAft>
              <a:buSzPts val="1800"/>
              <a:buFont typeface="Arial"/>
              <a:buNone/>
              <a:defRPr sz="1800"/>
            </a:lvl3pPr>
            <a:lvl4pPr lvl="3" algn="ctr">
              <a:lnSpc>
                <a:spcPct val="100000"/>
              </a:lnSpc>
              <a:spcBef>
                <a:spcPts val="1200"/>
              </a:spcBef>
              <a:spcAft>
                <a:spcPts val="0"/>
              </a:spcAft>
              <a:buSzPts val="1800"/>
              <a:buFont typeface="Arial"/>
              <a:buNone/>
              <a:defRPr sz="1800"/>
            </a:lvl4pPr>
            <a:lvl5pPr lvl="4" algn="ctr">
              <a:lnSpc>
                <a:spcPct val="100000"/>
              </a:lnSpc>
              <a:spcBef>
                <a:spcPts val="1200"/>
              </a:spcBef>
              <a:spcAft>
                <a:spcPts val="0"/>
              </a:spcAft>
              <a:buSzPts val="1800"/>
              <a:buFont typeface="Arial"/>
              <a:buNone/>
              <a:defRPr sz="1800"/>
            </a:lvl5pPr>
            <a:lvl6pPr lvl="5" algn="ctr">
              <a:lnSpc>
                <a:spcPct val="90000"/>
              </a:lnSpc>
              <a:spcBef>
                <a:spcPts val="12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2"/>
          <p:cNvSpPr txBox="1">
            <a:spLocks noGrp="1"/>
          </p:cNvSpPr>
          <p:nvPr>
            <p:ph type="ftr" idx="11"/>
          </p:nvPr>
        </p:nvSpPr>
        <p:spPr>
          <a:xfrm>
            <a:off x="4175506" y="6457874"/>
            <a:ext cx="384048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 name="Google Shape;22;p2"/>
          <p:cNvSpPr txBox="1">
            <a:spLocks noGrp="1"/>
          </p:cNvSpPr>
          <p:nvPr>
            <p:ph type="sldNum" idx="12"/>
          </p:nvPr>
        </p:nvSpPr>
        <p:spPr>
          <a:xfrm>
            <a:off x="10837333" y="6457874"/>
            <a:ext cx="973667"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23" name="Google Shape;23;p2"/>
          <p:cNvPicPr preferRelativeResize="0"/>
          <p:nvPr/>
        </p:nvPicPr>
        <p:blipFill rotWithShape="1">
          <a:blip r:embed="rId3">
            <a:alphaModFix/>
          </a:blip>
          <a:srcRect l="4140" t="9542" r="3840" b="8676"/>
          <a:stretch/>
        </p:blipFill>
        <p:spPr>
          <a:xfrm>
            <a:off x="190500" y="6161272"/>
            <a:ext cx="3291840" cy="570922"/>
          </a:xfrm>
          <a:prstGeom prst="rect">
            <a:avLst/>
          </a:prstGeom>
          <a:noFill/>
          <a:ln>
            <a:noFill/>
          </a:ln>
        </p:spPr>
      </p:pic>
      <p:pic>
        <p:nvPicPr>
          <p:cNvPr id="24" name="Google Shape;24;p2"/>
          <p:cNvPicPr preferRelativeResize="0"/>
          <p:nvPr/>
        </p:nvPicPr>
        <p:blipFill rotWithShape="1">
          <a:blip r:embed="rId4">
            <a:alphaModFix/>
          </a:blip>
          <a:srcRect/>
          <a:stretch/>
        </p:blipFill>
        <p:spPr>
          <a:xfrm>
            <a:off x="190500" y="206189"/>
            <a:ext cx="1699940" cy="12223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28" name="Google Shape;28;p3"/>
          <p:cNvSpPr txBox="1">
            <a:spLocks noGrp="1"/>
          </p:cNvSpPr>
          <p:nvPr>
            <p:ph type="body" idx="1"/>
          </p:nvPr>
        </p:nvSpPr>
        <p:spPr>
          <a:xfrm>
            <a:off x="457200" y="1866900"/>
            <a:ext cx="11353800" cy="3924300"/>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o"/>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866900"/>
            <a:ext cx="5532120" cy="732865"/>
          </a:xfrm>
          <a:prstGeom prst="rect">
            <a:avLst/>
          </a:prstGeom>
          <a:noFill/>
          <a:ln>
            <a:noFill/>
          </a:ln>
        </p:spPr>
        <p:txBody>
          <a:bodyPr spcFirstLastPara="1" wrap="square" lIns="137150" tIns="45700" rIns="137150" bIns="45700" anchor="ctr" anchorCtr="0">
            <a:noAutofit/>
          </a:bodyPr>
          <a:lstStyle>
            <a:lvl1pPr marL="457200" lvl="0" indent="-228600" algn="ctr">
              <a:lnSpc>
                <a:spcPct val="100000"/>
              </a:lnSpc>
              <a:spcBef>
                <a:spcPts val="0"/>
              </a:spcBef>
              <a:spcAft>
                <a:spcPts val="0"/>
              </a:spcAft>
              <a:buSzPts val="2400"/>
              <a:buNone/>
              <a:defRPr sz="2300" b="1" cap="none">
                <a:solidFill>
                  <a:schemeClr val="accent1"/>
                </a:solidFill>
                <a:latin typeface="Arial"/>
                <a:ea typeface="Arial"/>
                <a:cs typeface="Arial"/>
                <a:sym typeface="Arial"/>
              </a:defRPr>
            </a:lvl1pPr>
            <a:lvl2pPr marL="914400" lvl="1" indent="-228600" algn="l">
              <a:lnSpc>
                <a:spcPct val="100000"/>
              </a:lnSpc>
              <a:spcBef>
                <a:spcPts val="1200"/>
              </a:spcBef>
              <a:spcAft>
                <a:spcPts val="0"/>
              </a:spcAft>
              <a:buSzPts val="2400"/>
              <a:buNone/>
              <a:defRPr sz="2000" b="1"/>
            </a:lvl2pPr>
            <a:lvl3pPr marL="1371600" lvl="2" indent="-228600" algn="l">
              <a:lnSpc>
                <a:spcPct val="100000"/>
              </a:lnSpc>
              <a:spcBef>
                <a:spcPts val="1200"/>
              </a:spcBef>
              <a:spcAft>
                <a:spcPts val="0"/>
              </a:spcAft>
              <a:buSzPts val="2000"/>
              <a:buNone/>
              <a:defRPr sz="1800" b="1"/>
            </a:lvl3pPr>
            <a:lvl4pPr marL="1828800" lvl="3" indent="-228600" algn="l">
              <a:lnSpc>
                <a:spcPct val="100000"/>
              </a:lnSpc>
              <a:spcBef>
                <a:spcPts val="1200"/>
              </a:spcBef>
              <a:spcAft>
                <a:spcPts val="0"/>
              </a:spcAft>
              <a:buSzPts val="2000"/>
              <a:buNone/>
              <a:defRPr sz="1600" b="1"/>
            </a:lvl4pPr>
            <a:lvl5pPr marL="2286000" lvl="4" indent="-228600" algn="l">
              <a:lnSpc>
                <a:spcPct val="100000"/>
              </a:lnSpc>
              <a:spcBef>
                <a:spcPts val="1200"/>
              </a:spcBef>
              <a:spcAft>
                <a:spcPts val="0"/>
              </a:spcAft>
              <a:buSzPts val="2000"/>
              <a:buNone/>
              <a:defRPr sz="1600" b="1"/>
            </a:lvl5pPr>
            <a:lvl6pPr marL="2743200" lvl="5" indent="-228600" algn="l">
              <a:lnSpc>
                <a:spcPct val="90000"/>
              </a:lnSpc>
              <a:spcBef>
                <a:spcPts val="1200"/>
              </a:spcBef>
              <a:spcAft>
                <a:spcPts val="0"/>
              </a:spcAft>
              <a:buSzPts val="2000"/>
              <a:buNone/>
              <a:defRPr sz="1600" b="1"/>
            </a:lvl6pPr>
            <a:lvl7pPr marL="3200400" lvl="6" indent="-228600" algn="l">
              <a:lnSpc>
                <a:spcPct val="90000"/>
              </a:lnSpc>
              <a:spcBef>
                <a:spcPts val="400"/>
              </a:spcBef>
              <a:spcAft>
                <a:spcPts val="0"/>
              </a:spcAft>
              <a:buSzPts val="1400"/>
              <a:buNone/>
              <a:defRPr sz="1600" b="1"/>
            </a:lvl7pPr>
            <a:lvl8pPr marL="3657600" lvl="7" indent="-228600" algn="l">
              <a:lnSpc>
                <a:spcPct val="90000"/>
              </a:lnSpc>
              <a:spcBef>
                <a:spcPts val="400"/>
              </a:spcBef>
              <a:spcAft>
                <a:spcPts val="0"/>
              </a:spcAft>
              <a:buSzPts val="1400"/>
              <a:buNone/>
              <a:defRPr sz="1600" b="1"/>
            </a:lvl8pPr>
            <a:lvl9pPr marL="4114800" lvl="8" indent="-228600" algn="l">
              <a:lnSpc>
                <a:spcPct val="90000"/>
              </a:lnSpc>
              <a:spcBef>
                <a:spcPts val="400"/>
              </a:spcBef>
              <a:spcAft>
                <a:spcPts val="400"/>
              </a:spcAft>
              <a:buSzPts val="1400"/>
              <a:buNone/>
              <a:defRPr sz="1600" b="1"/>
            </a:lvl9pPr>
          </a:lstStyle>
          <a:p>
            <a:endParaRPr/>
          </a:p>
        </p:txBody>
      </p:sp>
      <p:sp>
        <p:nvSpPr>
          <p:cNvPr id="32" name="Google Shape;32;p4"/>
          <p:cNvSpPr txBox="1">
            <a:spLocks noGrp="1"/>
          </p:cNvSpPr>
          <p:nvPr>
            <p:ph type="body" idx="2"/>
          </p:nvPr>
        </p:nvSpPr>
        <p:spPr>
          <a:xfrm>
            <a:off x="6284259" y="1866900"/>
            <a:ext cx="5526741" cy="732865"/>
          </a:xfrm>
          <a:prstGeom prst="rect">
            <a:avLst/>
          </a:prstGeom>
          <a:noFill/>
          <a:ln>
            <a:noFill/>
          </a:ln>
        </p:spPr>
        <p:txBody>
          <a:bodyPr spcFirstLastPara="1" wrap="square" lIns="137150" tIns="45700" rIns="137150" bIns="45700" anchor="ctr" anchorCtr="0">
            <a:noAutofit/>
          </a:bodyPr>
          <a:lstStyle>
            <a:lvl1pPr marL="457200" lvl="0" indent="-228600" algn="ctr">
              <a:lnSpc>
                <a:spcPct val="100000"/>
              </a:lnSpc>
              <a:spcBef>
                <a:spcPts val="0"/>
              </a:spcBef>
              <a:spcAft>
                <a:spcPts val="0"/>
              </a:spcAft>
              <a:buSzPts val="2400"/>
              <a:buNone/>
              <a:defRPr sz="2300" b="1" cap="none">
                <a:solidFill>
                  <a:schemeClr val="accent1"/>
                </a:solidFill>
                <a:latin typeface="Arial"/>
                <a:ea typeface="Arial"/>
                <a:cs typeface="Arial"/>
                <a:sym typeface="Arial"/>
              </a:defRPr>
            </a:lvl1pPr>
            <a:lvl2pPr marL="914400" lvl="1" indent="-228600" algn="l">
              <a:lnSpc>
                <a:spcPct val="100000"/>
              </a:lnSpc>
              <a:spcBef>
                <a:spcPts val="1200"/>
              </a:spcBef>
              <a:spcAft>
                <a:spcPts val="0"/>
              </a:spcAft>
              <a:buSzPts val="2400"/>
              <a:buNone/>
              <a:defRPr sz="2000" b="1"/>
            </a:lvl2pPr>
            <a:lvl3pPr marL="1371600" lvl="2" indent="-228600" algn="l">
              <a:lnSpc>
                <a:spcPct val="100000"/>
              </a:lnSpc>
              <a:spcBef>
                <a:spcPts val="1200"/>
              </a:spcBef>
              <a:spcAft>
                <a:spcPts val="0"/>
              </a:spcAft>
              <a:buSzPts val="2000"/>
              <a:buNone/>
              <a:defRPr sz="1800" b="1"/>
            </a:lvl3pPr>
            <a:lvl4pPr marL="1828800" lvl="3" indent="-228600" algn="l">
              <a:lnSpc>
                <a:spcPct val="100000"/>
              </a:lnSpc>
              <a:spcBef>
                <a:spcPts val="1200"/>
              </a:spcBef>
              <a:spcAft>
                <a:spcPts val="0"/>
              </a:spcAft>
              <a:buSzPts val="2000"/>
              <a:buNone/>
              <a:defRPr sz="1600" b="1"/>
            </a:lvl4pPr>
            <a:lvl5pPr marL="2286000" lvl="4" indent="-228600" algn="l">
              <a:lnSpc>
                <a:spcPct val="100000"/>
              </a:lnSpc>
              <a:spcBef>
                <a:spcPts val="1200"/>
              </a:spcBef>
              <a:spcAft>
                <a:spcPts val="0"/>
              </a:spcAft>
              <a:buSzPts val="2000"/>
              <a:buNone/>
              <a:defRPr sz="1600" b="1"/>
            </a:lvl5pPr>
            <a:lvl6pPr marL="2743200" lvl="5" indent="-228600" algn="l">
              <a:lnSpc>
                <a:spcPct val="90000"/>
              </a:lnSpc>
              <a:spcBef>
                <a:spcPts val="1200"/>
              </a:spcBef>
              <a:spcAft>
                <a:spcPts val="0"/>
              </a:spcAft>
              <a:buSzPts val="2000"/>
              <a:buNone/>
              <a:defRPr sz="1600" b="1"/>
            </a:lvl6pPr>
            <a:lvl7pPr marL="3200400" lvl="6" indent="-228600" algn="l">
              <a:lnSpc>
                <a:spcPct val="90000"/>
              </a:lnSpc>
              <a:spcBef>
                <a:spcPts val="400"/>
              </a:spcBef>
              <a:spcAft>
                <a:spcPts val="0"/>
              </a:spcAft>
              <a:buSzPts val="1400"/>
              <a:buNone/>
              <a:defRPr sz="1600" b="1"/>
            </a:lvl7pPr>
            <a:lvl8pPr marL="3657600" lvl="7" indent="-228600" algn="l">
              <a:lnSpc>
                <a:spcPct val="90000"/>
              </a:lnSpc>
              <a:spcBef>
                <a:spcPts val="400"/>
              </a:spcBef>
              <a:spcAft>
                <a:spcPts val="0"/>
              </a:spcAft>
              <a:buSzPts val="1400"/>
              <a:buNone/>
              <a:defRPr sz="1600" b="1"/>
            </a:lvl8pPr>
            <a:lvl9pPr marL="4114800" lvl="8" indent="-228600" algn="l">
              <a:lnSpc>
                <a:spcPct val="90000"/>
              </a:lnSpc>
              <a:spcBef>
                <a:spcPts val="400"/>
              </a:spcBef>
              <a:spcAft>
                <a:spcPts val="400"/>
              </a:spcAft>
              <a:buSzPts val="1400"/>
              <a:buNone/>
              <a:defRPr sz="1600" b="1"/>
            </a:lvl9pPr>
          </a:lstStyle>
          <a:p>
            <a:endParaRPr/>
          </a:p>
        </p:txBody>
      </p:sp>
      <p:sp>
        <p:nvSpPr>
          <p:cNvPr id="33" name="Google Shape;33;p4"/>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SzPts val="1000"/>
              <a:buNone/>
              <a:defRPr/>
            </a:lvl1pPr>
            <a:lvl2pPr marL="0" marR="0" lvl="1" indent="0" algn="ctr">
              <a:lnSpc>
                <a:spcPct val="100000"/>
              </a:lnSpc>
              <a:spcBef>
                <a:spcPts val="0"/>
              </a:spcBef>
              <a:spcAft>
                <a:spcPts val="0"/>
              </a:spcAft>
              <a:buSzPts val="1000"/>
              <a:buNone/>
              <a:defRPr/>
            </a:lvl2pPr>
            <a:lvl3pPr marL="0" marR="0" lvl="2" indent="0" algn="ctr">
              <a:lnSpc>
                <a:spcPct val="100000"/>
              </a:lnSpc>
              <a:spcBef>
                <a:spcPts val="0"/>
              </a:spcBef>
              <a:spcAft>
                <a:spcPts val="0"/>
              </a:spcAft>
              <a:buSzPts val="1000"/>
              <a:buNone/>
              <a:defRPr/>
            </a:lvl3pPr>
            <a:lvl4pPr marL="0" marR="0" lvl="3" indent="0" algn="ctr">
              <a:lnSpc>
                <a:spcPct val="100000"/>
              </a:lnSpc>
              <a:spcBef>
                <a:spcPts val="0"/>
              </a:spcBef>
              <a:spcAft>
                <a:spcPts val="0"/>
              </a:spcAft>
              <a:buSzPts val="1000"/>
              <a:buNone/>
              <a:defRPr/>
            </a:lvl4pPr>
            <a:lvl5pPr marL="0" marR="0" lvl="4" indent="0" algn="ctr">
              <a:lnSpc>
                <a:spcPct val="100000"/>
              </a:lnSpc>
              <a:spcBef>
                <a:spcPts val="0"/>
              </a:spcBef>
              <a:spcAft>
                <a:spcPts val="0"/>
              </a:spcAft>
              <a:buSzPts val="1000"/>
              <a:buNone/>
              <a:defRPr/>
            </a:lvl5pPr>
            <a:lvl6pPr marL="0" marR="0" lvl="5" indent="0" algn="ctr">
              <a:lnSpc>
                <a:spcPct val="100000"/>
              </a:lnSpc>
              <a:spcBef>
                <a:spcPts val="0"/>
              </a:spcBef>
              <a:spcAft>
                <a:spcPts val="0"/>
              </a:spcAft>
              <a:buSzPts val="1000"/>
              <a:buNone/>
              <a:defRPr/>
            </a:lvl6pPr>
            <a:lvl7pPr marL="0" marR="0" lvl="6" indent="0" algn="ctr">
              <a:lnSpc>
                <a:spcPct val="100000"/>
              </a:lnSpc>
              <a:spcBef>
                <a:spcPts val="0"/>
              </a:spcBef>
              <a:spcAft>
                <a:spcPts val="0"/>
              </a:spcAft>
              <a:buSzPts val="1000"/>
              <a:buNone/>
              <a:defRPr/>
            </a:lvl7pPr>
            <a:lvl8pPr marL="0" marR="0" lvl="7" indent="0" algn="ctr">
              <a:lnSpc>
                <a:spcPct val="100000"/>
              </a:lnSpc>
              <a:spcBef>
                <a:spcPts val="0"/>
              </a:spcBef>
              <a:spcAft>
                <a:spcPts val="0"/>
              </a:spcAft>
              <a:buSzPts val="1000"/>
              <a:buNone/>
              <a:defRPr/>
            </a:lvl8pPr>
            <a:lvl9pPr marL="0" marR="0" lvl="8" indent="0" algn="ctr">
              <a:lnSpc>
                <a:spcPct val="100000"/>
              </a:lnSpc>
              <a:spcBef>
                <a:spcPts val="0"/>
              </a:spcBef>
              <a:spcAft>
                <a:spcPts val="0"/>
              </a:spcAft>
              <a:buSzPts val="1000"/>
              <a:buNone/>
              <a:defRPr/>
            </a:lvl9pPr>
          </a:lstStyle>
          <a:p>
            <a:pPr marL="0" lvl="0" indent="0" algn="ctr" rtl="0">
              <a:spcBef>
                <a:spcPts val="0"/>
              </a:spcBef>
              <a:spcAft>
                <a:spcPts val="0"/>
              </a:spcAft>
              <a:buNone/>
            </a:pPr>
            <a:fld id="{00000000-1234-1234-1234-123412341234}" type="slidenum">
              <a:rPr lang="en-US"/>
              <a:t>‹#›</a:t>
            </a:fld>
            <a:endParaRPr dirty="0"/>
          </a:p>
        </p:txBody>
      </p:sp>
      <p:sp>
        <p:nvSpPr>
          <p:cNvPr id="34" name="Google Shape;34;p4"/>
          <p:cNvSpPr txBox="1">
            <a:spLocks noGrp="1"/>
          </p:cNvSpPr>
          <p:nvPr>
            <p:ph type="body" idx="3"/>
          </p:nvPr>
        </p:nvSpPr>
        <p:spPr>
          <a:xfrm>
            <a:off x="457200" y="2683933"/>
            <a:ext cx="5532438" cy="3107267"/>
          </a:xfrm>
          <a:prstGeom prst="rect">
            <a:avLst/>
          </a:prstGeom>
          <a:noFill/>
          <a:ln>
            <a:noFill/>
          </a:ln>
        </p:spPr>
        <p:txBody>
          <a:bodyPr spcFirstLastPara="1" wrap="square" lIns="45700" tIns="45700" rIns="45700" bIns="45700"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1200"/>
              </a:spcBef>
              <a:spcAft>
                <a:spcPts val="0"/>
              </a:spcAft>
              <a:buSzPts val="2400"/>
              <a:buChar char="o"/>
              <a:defRPr/>
            </a:lvl2pPr>
            <a:lvl3pPr marL="1371600" lvl="2" indent="-355600" algn="l">
              <a:lnSpc>
                <a:spcPct val="100000"/>
              </a:lnSpc>
              <a:spcBef>
                <a:spcPts val="1200"/>
              </a:spcBef>
              <a:spcAft>
                <a:spcPts val="0"/>
              </a:spcAft>
              <a:buSzPts val="2000"/>
              <a:buChar char="-"/>
              <a:defRPr/>
            </a:lvl3pPr>
            <a:lvl4pPr marL="1828800" lvl="3" indent="-355600" algn="l">
              <a:lnSpc>
                <a:spcPct val="100000"/>
              </a:lnSpc>
              <a:spcBef>
                <a:spcPts val="1200"/>
              </a:spcBef>
              <a:spcAft>
                <a:spcPts val="0"/>
              </a:spcAft>
              <a:buSzPts val="2000"/>
              <a:buChar char="-"/>
              <a:defRPr/>
            </a:lvl4pPr>
            <a:lvl5pPr marL="2286000" lvl="4" indent="-355600" algn="l">
              <a:lnSpc>
                <a:spcPct val="10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35" name="Google Shape;35;p4"/>
          <p:cNvSpPr txBox="1">
            <a:spLocks noGrp="1"/>
          </p:cNvSpPr>
          <p:nvPr>
            <p:ph type="body" idx="4"/>
          </p:nvPr>
        </p:nvSpPr>
        <p:spPr>
          <a:xfrm>
            <a:off x="6278560" y="2683933"/>
            <a:ext cx="5532438" cy="3107267"/>
          </a:xfrm>
          <a:prstGeom prst="rect">
            <a:avLst/>
          </a:prstGeom>
          <a:noFill/>
          <a:ln>
            <a:noFill/>
          </a:ln>
        </p:spPr>
        <p:txBody>
          <a:bodyPr spcFirstLastPara="1" wrap="square" lIns="45700" tIns="45700" rIns="45700" bIns="45700"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1200"/>
              </a:spcBef>
              <a:spcAft>
                <a:spcPts val="0"/>
              </a:spcAft>
              <a:buSzPts val="2400"/>
              <a:buChar char="o"/>
              <a:defRPr/>
            </a:lvl2pPr>
            <a:lvl3pPr marL="1371600" lvl="2" indent="-355600" algn="l">
              <a:lnSpc>
                <a:spcPct val="100000"/>
              </a:lnSpc>
              <a:spcBef>
                <a:spcPts val="1200"/>
              </a:spcBef>
              <a:spcAft>
                <a:spcPts val="0"/>
              </a:spcAft>
              <a:buSzPts val="2000"/>
              <a:buChar char="-"/>
              <a:defRPr/>
            </a:lvl3pPr>
            <a:lvl4pPr marL="1828800" lvl="3" indent="-355600" algn="l">
              <a:lnSpc>
                <a:spcPct val="100000"/>
              </a:lnSpc>
              <a:spcBef>
                <a:spcPts val="1200"/>
              </a:spcBef>
              <a:spcAft>
                <a:spcPts val="0"/>
              </a:spcAft>
              <a:buSzPts val="2000"/>
              <a:buChar char="-"/>
              <a:defRPr/>
            </a:lvl4pPr>
            <a:lvl5pPr marL="2286000" lvl="4" indent="-355600" algn="l">
              <a:lnSpc>
                <a:spcPct val="10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SzPts val="1000"/>
              <a:buNone/>
              <a:defRPr/>
            </a:lvl1pPr>
            <a:lvl2pPr marL="0" marR="0" lvl="1" indent="0" algn="ctr">
              <a:lnSpc>
                <a:spcPct val="100000"/>
              </a:lnSpc>
              <a:spcBef>
                <a:spcPts val="0"/>
              </a:spcBef>
              <a:spcAft>
                <a:spcPts val="0"/>
              </a:spcAft>
              <a:buSzPts val="1000"/>
              <a:buNone/>
              <a:defRPr/>
            </a:lvl2pPr>
            <a:lvl3pPr marL="0" marR="0" lvl="2" indent="0" algn="ctr">
              <a:lnSpc>
                <a:spcPct val="100000"/>
              </a:lnSpc>
              <a:spcBef>
                <a:spcPts val="0"/>
              </a:spcBef>
              <a:spcAft>
                <a:spcPts val="0"/>
              </a:spcAft>
              <a:buSzPts val="1000"/>
              <a:buNone/>
              <a:defRPr/>
            </a:lvl3pPr>
            <a:lvl4pPr marL="0" marR="0" lvl="3" indent="0" algn="ctr">
              <a:lnSpc>
                <a:spcPct val="100000"/>
              </a:lnSpc>
              <a:spcBef>
                <a:spcPts val="0"/>
              </a:spcBef>
              <a:spcAft>
                <a:spcPts val="0"/>
              </a:spcAft>
              <a:buSzPts val="1000"/>
              <a:buNone/>
              <a:defRPr/>
            </a:lvl4pPr>
            <a:lvl5pPr marL="0" marR="0" lvl="4" indent="0" algn="ctr">
              <a:lnSpc>
                <a:spcPct val="100000"/>
              </a:lnSpc>
              <a:spcBef>
                <a:spcPts val="0"/>
              </a:spcBef>
              <a:spcAft>
                <a:spcPts val="0"/>
              </a:spcAft>
              <a:buSzPts val="1000"/>
              <a:buNone/>
              <a:defRPr/>
            </a:lvl5pPr>
            <a:lvl6pPr marL="0" marR="0" lvl="5" indent="0" algn="ctr">
              <a:lnSpc>
                <a:spcPct val="100000"/>
              </a:lnSpc>
              <a:spcBef>
                <a:spcPts val="0"/>
              </a:spcBef>
              <a:spcAft>
                <a:spcPts val="0"/>
              </a:spcAft>
              <a:buSzPts val="1000"/>
              <a:buNone/>
              <a:defRPr/>
            </a:lvl6pPr>
            <a:lvl7pPr marL="0" marR="0" lvl="6" indent="0" algn="ctr">
              <a:lnSpc>
                <a:spcPct val="100000"/>
              </a:lnSpc>
              <a:spcBef>
                <a:spcPts val="0"/>
              </a:spcBef>
              <a:spcAft>
                <a:spcPts val="0"/>
              </a:spcAft>
              <a:buSzPts val="1000"/>
              <a:buNone/>
              <a:defRPr/>
            </a:lvl7pPr>
            <a:lvl8pPr marL="0" marR="0" lvl="7" indent="0" algn="ctr">
              <a:lnSpc>
                <a:spcPct val="100000"/>
              </a:lnSpc>
              <a:spcBef>
                <a:spcPts val="0"/>
              </a:spcBef>
              <a:spcAft>
                <a:spcPts val="0"/>
              </a:spcAft>
              <a:buSzPts val="1000"/>
              <a:buNone/>
              <a:defRPr/>
            </a:lvl8pPr>
            <a:lvl9pPr marL="0" marR="0" lvl="8" indent="0" algn="ctr">
              <a:lnSpc>
                <a:spcPct val="100000"/>
              </a:lnSpc>
              <a:spcBef>
                <a:spcPts val="0"/>
              </a:spcBef>
              <a:spcAft>
                <a:spcPts val="0"/>
              </a:spcAft>
              <a:buSzPts val="1000"/>
              <a:buNone/>
              <a:defRPr/>
            </a:lvl9pPr>
          </a:lstStyle>
          <a:p>
            <a:pPr marL="0" lvl="0" indent="0" algn="ctr" rtl="0">
              <a:spcBef>
                <a:spcPts val="0"/>
              </a:spcBef>
              <a:spcAft>
                <a:spcPts val="0"/>
              </a:spcAft>
              <a:buNone/>
            </a:pPr>
            <a:fld id="{00000000-1234-1234-1234-123412341234}" type="slidenum">
              <a:rPr lang="en-US"/>
              <a:t>‹#›</a:t>
            </a:fld>
            <a:endParaRPr dirty="0"/>
          </a:p>
        </p:txBody>
      </p:sp>
      <p:sp>
        <p:nvSpPr>
          <p:cNvPr id="39" name="Google Shape;39;p5"/>
          <p:cNvSpPr txBox="1">
            <a:spLocks noGrp="1"/>
          </p:cNvSpPr>
          <p:nvPr>
            <p:ph type="body" idx="1"/>
          </p:nvPr>
        </p:nvSpPr>
        <p:spPr>
          <a:xfrm>
            <a:off x="457200" y="1866900"/>
            <a:ext cx="11353800" cy="3924300"/>
          </a:xfrm>
          <a:prstGeom prst="rect">
            <a:avLst/>
          </a:prstGeom>
          <a:noFill/>
          <a:ln>
            <a:noFill/>
          </a:ln>
        </p:spPr>
        <p:txBody>
          <a:bodyPr spcFirstLastPara="1" wrap="square" lIns="45700" tIns="45700" rIns="45700" bIns="45700"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1200"/>
              </a:spcBef>
              <a:spcAft>
                <a:spcPts val="0"/>
              </a:spcAft>
              <a:buSzPts val="2400"/>
              <a:buChar char="o"/>
              <a:defRPr/>
            </a:lvl2pPr>
            <a:lvl3pPr marL="1371600" lvl="2" indent="-355600" algn="l">
              <a:lnSpc>
                <a:spcPct val="100000"/>
              </a:lnSpc>
              <a:spcBef>
                <a:spcPts val="1200"/>
              </a:spcBef>
              <a:spcAft>
                <a:spcPts val="0"/>
              </a:spcAft>
              <a:buSzPts val="2000"/>
              <a:buChar char="-"/>
              <a:defRPr/>
            </a:lvl3pPr>
            <a:lvl4pPr marL="1828800" lvl="3" indent="-355600" algn="l">
              <a:lnSpc>
                <a:spcPct val="100000"/>
              </a:lnSpc>
              <a:spcBef>
                <a:spcPts val="1200"/>
              </a:spcBef>
              <a:spcAft>
                <a:spcPts val="0"/>
              </a:spcAft>
              <a:buSzPts val="2000"/>
              <a:buChar char="-"/>
              <a:defRPr/>
            </a:lvl4pPr>
            <a:lvl5pPr marL="2286000" lvl="4" indent="-355600" algn="l">
              <a:lnSpc>
                <a:spcPct val="10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0"/>
        <p:cNvGrpSpPr/>
        <p:nvPr/>
      </p:nvGrpSpPr>
      <p:grpSpPr>
        <a:xfrm>
          <a:off x="0" y="0"/>
          <a:ext cx="0" cy="0"/>
          <a:chOff x="0" y="0"/>
          <a:chExt cx="0" cy="0"/>
        </a:xfrm>
      </p:grpSpPr>
      <p:sp>
        <p:nvSpPr>
          <p:cNvPr id="41" name="Google Shape;41;p6"/>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SzPts val="1000"/>
              <a:buNone/>
              <a:defRPr/>
            </a:lvl1pPr>
            <a:lvl2pPr marL="0" marR="0" lvl="1" indent="0" algn="ctr">
              <a:lnSpc>
                <a:spcPct val="100000"/>
              </a:lnSpc>
              <a:spcBef>
                <a:spcPts val="0"/>
              </a:spcBef>
              <a:spcAft>
                <a:spcPts val="0"/>
              </a:spcAft>
              <a:buSzPts val="1000"/>
              <a:buNone/>
              <a:defRPr/>
            </a:lvl2pPr>
            <a:lvl3pPr marL="0" marR="0" lvl="2" indent="0" algn="ctr">
              <a:lnSpc>
                <a:spcPct val="100000"/>
              </a:lnSpc>
              <a:spcBef>
                <a:spcPts val="0"/>
              </a:spcBef>
              <a:spcAft>
                <a:spcPts val="0"/>
              </a:spcAft>
              <a:buSzPts val="1000"/>
              <a:buNone/>
              <a:defRPr/>
            </a:lvl3pPr>
            <a:lvl4pPr marL="0" marR="0" lvl="3" indent="0" algn="ctr">
              <a:lnSpc>
                <a:spcPct val="100000"/>
              </a:lnSpc>
              <a:spcBef>
                <a:spcPts val="0"/>
              </a:spcBef>
              <a:spcAft>
                <a:spcPts val="0"/>
              </a:spcAft>
              <a:buSzPts val="1000"/>
              <a:buNone/>
              <a:defRPr/>
            </a:lvl4pPr>
            <a:lvl5pPr marL="0" marR="0" lvl="4" indent="0" algn="ctr">
              <a:lnSpc>
                <a:spcPct val="100000"/>
              </a:lnSpc>
              <a:spcBef>
                <a:spcPts val="0"/>
              </a:spcBef>
              <a:spcAft>
                <a:spcPts val="0"/>
              </a:spcAft>
              <a:buSzPts val="1000"/>
              <a:buNone/>
              <a:defRPr/>
            </a:lvl5pPr>
            <a:lvl6pPr marL="0" marR="0" lvl="5" indent="0" algn="ctr">
              <a:lnSpc>
                <a:spcPct val="100000"/>
              </a:lnSpc>
              <a:spcBef>
                <a:spcPts val="0"/>
              </a:spcBef>
              <a:spcAft>
                <a:spcPts val="0"/>
              </a:spcAft>
              <a:buSzPts val="1000"/>
              <a:buNone/>
              <a:defRPr/>
            </a:lvl6pPr>
            <a:lvl7pPr marL="0" marR="0" lvl="6" indent="0" algn="ctr">
              <a:lnSpc>
                <a:spcPct val="100000"/>
              </a:lnSpc>
              <a:spcBef>
                <a:spcPts val="0"/>
              </a:spcBef>
              <a:spcAft>
                <a:spcPts val="0"/>
              </a:spcAft>
              <a:buSzPts val="1000"/>
              <a:buNone/>
              <a:defRPr/>
            </a:lvl7pPr>
            <a:lvl8pPr marL="0" marR="0" lvl="7" indent="0" algn="ctr">
              <a:lnSpc>
                <a:spcPct val="100000"/>
              </a:lnSpc>
              <a:spcBef>
                <a:spcPts val="0"/>
              </a:spcBef>
              <a:spcAft>
                <a:spcPts val="0"/>
              </a:spcAft>
              <a:buSzPts val="1000"/>
              <a:buNone/>
              <a:defRPr/>
            </a:lvl8pPr>
            <a:lvl9pPr marL="0" marR="0" lvl="8" indent="0" algn="ctr">
              <a:lnSpc>
                <a:spcPct val="100000"/>
              </a:lnSpc>
              <a:spcBef>
                <a:spcPts val="0"/>
              </a:spcBef>
              <a:spcAft>
                <a:spcPts val="0"/>
              </a:spcAft>
              <a:buSzPts val="1000"/>
              <a:buNone/>
              <a:defRPr/>
            </a:lvl9pPr>
          </a:lstStyle>
          <a:p>
            <a:pPr marL="0" lvl="0" indent="0" algn="ctr" rtl="0">
              <a:spcBef>
                <a:spcPts val="0"/>
              </a:spcBef>
              <a:spcAft>
                <a:spcPts val="0"/>
              </a:spcAft>
              <a:buNone/>
            </a:pPr>
            <a:fld id="{00000000-1234-1234-1234-123412341234}" type="slidenum">
              <a:rPr lang="en-US"/>
              <a:t>‹#›</a:t>
            </a:fld>
            <a:endParaRPr dirty="0"/>
          </a:p>
        </p:txBody>
      </p:sp>
      <p:sp>
        <p:nvSpPr>
          <p:cNvPr id="42" name="Google Shape;42;p6"/>
          <p:cNvSpPr txBox="1">
            <a:spLocks noGrp="1"/>
          </p:cNvSpPr>
          <p:nvPr>
            <p:ph type="body" idx="1"/>
          </p:nvPr>
        </p:nvSpPr>
        <p:spPr>
          <a:xfrm>
            <a:off x="457200" y="1866900"/>
            <a:ext cx="5537200" cy="3924300"/>
          </a:xfrm>
          <a:prstGeom prst="rect">
            <a:avLst/>
          </a:prstGeom>
          <a:noFill/>
          <a:ln>
            <a:noFill/>
          </a:ln>
        </p:spPr>
        <p:txBody>
          <a:bodyPr spcFirstLastPara="1" wrap="square" lIns="45700" tIns="45700" rIns="45700" bIns="45700"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1200"/>
              </a:spcBef>
              <a:spcAft>
                <a:spcPts val="0"/>
              </a:spcAft>
              <a:buSzPts val="2400"/>
              <a:buChar char="o"/>
              <a:defRPr/>
            </a:lvl2pPr>
            <a:lvl3pPr marL="1371600" lvl="2" indent="-355600" algn="l">
              <a:lnSpc>
                <a:spcPct val="100000"/>
              </a:lnSpc>
              <a:spcBef>
                <a:spcPts val="1200"/>
              </a:spcBef>
              <a:spcAft>
                <a:spcPts val="0"/>
              </a:spcAft>
              <a:buSzPts val="2000"/>
              <a:buChar char="-"/>
              <a:defRPr/>
            </a:lvl3pPr>
            <a:lvl4pPr marL="1828800" lvl="3" indent="-355600" algn="l">
              <a:lnSpc>
                <a:spcPct val="100000"/>
              </a:lnSpc>
              <a:spcBef>
                <a:spcPts val="1200"/>
              </a:spcBef>
              <a:spcAft>
                <a:spcPts val="0"/>
              </a:spcAft>
              <a:buSzPts val="2000"/>
              <a:buChar char="-"/>
              <a:defRPr/>
            </a:lvl4pPr>
            <a:lvl5pPr marL="2286000" lvl="4" indent="-355600" algn="l">
              <a:lnSpc>
                <a:spcPct val="10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43" name="Google Shape;43;p6"/>
          <p:cNvSpPr txBox="1">
            <a:spLocks noGrp="1"/>
          </p:cNvSpPr>
          <p:nvPr>
            <p:ph type="body" idx="2"/>
          </p:nvPr>
        </p:nvSpPr>
        <p:spPr>
          <a:xfrm>
            <a:off x="6281738" y="1866900"/>
            <a:ext cx="5529262" cy="3924300"/>
          </a:xfrm>
          <a:prstGeom prst="rect">
            <a:avLst/>
          </a:prstGeom>
          <a:noFill/>
          <a:ln>
            <a:noFill/>
          </a:ln>
        </p:spPr>
        <p:txBody>
          <a:bodyPr spcFirstLastPara="1" wrap="square" lIns="45700" tIns="45700" rIns="45700" bIns="45700"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1200"/>
              </a:spcBef>
              <a:spcAft>
                <a:spcPts val="0"/>
              </a:spcAft>
              <a:buSzPts val="2400"/>
              <a:buChar char="o"/>
              <a:defRPr/>
            </a:lvl2pPr>
            <a:lvl3pPr marL="1371600" lvl="2" indent="-355600" algn="l">
              <a:lnSpc>
                <a:spcPct val="100000"/>
              </a:lnSpc>
              <a:spcBef>
                <a:spcPts val="1200"/>
              </a:spcBef>
              <a:spcAft>
                <a:spcPts val="0"/>
              </a:spcAft>
              <a:buSzPts val="2000"/>
              <a:buChar char="-"/>
              <a:defRPr/>
            </a:lvl3pPr>
            <a:lvl4pPr marL="1828800" lvl="3" indent="-355600" algn="l">
              <a:lnSpc>
                <a:spcPct val="100000"/>
              </a:lnSpc>
              <a:spcBef>
                <a:spcPts val="1200"/>
              </a:spcBef>
              <a:spcAft>
                <a:spcPts val="0"/>
              </a:spcAft>
              <a:buSzPts val="2000"/>
              <a:buChar char="-"/>
              <a:defRPr/>
            </a:lvl4pPr>
            <a:lvl5pPr marL="2286000" lvl="4" indent="-355600" algn="l">
              <a:lnSpc>
                <a:spcPct val="10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44" name="Google Shape;44;p6"/>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53"/>
        <p:cNvGrpSpPr/>
        <p:nvPr/>
      </p:nvGrpSpPr>
      <p:grpSpPr>
        <a:xfrm>
          <a:off x="0" y="0"/>
          <a:ext cx="0" cy="0"/>
          <a:chOff x="0" y="0"/>
          <a:chExt cx="0" cy="0"/>
        </a:xfrm>
      </p:grpSpPr>
      <p:sp>
        <p:nvSpPr>
          <p:cNvPr id="54" name="Google Shape;54;p8"/>
          <p:cNvSpPr txBox="1">
            <a:spLocks noGrp="1"/>
          </p:cNvSpPr>
          <p:nvPr>
            <p:ph type="ctrTitle"/>
          </p:nvPr>
        </p:nvSpPr>
        <p:spPr>
          <a:xfrm>
            <a:off x="419100" y="4085863"/>
            <a:ext cx="11353800" cy="1793288"/>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dk2"/>
              </a:buClr>
              <a:buSzPts val="5000"/>
              <a:buFont typeface="Arial"/>
              <a:buNone/>
              <a:defRPr sz="5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56" name="Google Shape;56;p8"/>
          <p:cNvPicPr preferRelativeResize="0"/>
          <p:nvPr/>
        </p:nvPicPr>
        <p:blipFill rotWithShape="1">
          <a:blip r:embed="rId2">
            <a:alphaModFix/>
          </a:blip>
          <a:srcRect l="475" t="34883" r="251" b="20479"/>
          <a:stretch/>
        </p:blipFill>
        <p:spPr>
          <a:xfrm>
            <a:off x="-508" y="0"/>
            <a:ext cx="12192508" cy="3923818"/>
          </a:xfrm>
          <a:prstGeom prst="rect">
            <a:avLst/>
          </a:prstGeom>
          <a:noFill/>
          <a:ln>
            <a:noFill/>
          </a:ln>
        </p:spPr>
      </p:pic>
      <p:pic>
        <p:nvPicPr>
          <p:cNvPr id="57" name="Google Shape;57;p8"/>
          <p:cNvPicPr preferRelativeResize="0"/>
          <p:nvPr/>
        </p:nvPicPr>
        <p:blipFill rotWithShape="1">
          <a:blip r:embed="rId3">
            <a:alphaModFix/>
          </a:blip>
          <a:srcRect l="4140" t="9542" r="3840" b="8676"/>
          <a:stretch/>
        </p:blipFill>
        <p:spPr>
          <a:xfrm>
            <a:off x="190500" y="6161272"/>
            <a:ext cx="3291840" cy="570922"/>
          </a:xfrm>
          <a:prstGeom prst="rect">
            <a:avLst/>
          </a:prstGeom>
          <a:noFill/>
          <a:ln>
            <a:noFill/>
          </a:ln>
        </p:spPr>
      </p:pic>
      <p:pic>
        <p:nvPicPr>
          <p:cNvPr id="58" name="Google Shape;58;p8"/>
          <p:cNvPicPr preferRelativeResize="0"/>
          <p:nvPr/>
        </p:nvPicPr>
        <p:blipFill rotWithShape="1">
          <a:blip r:embed="rId4">
            <a:alphaModFix/>
          </a:blip>
          <a:srcRect/>
          <a:stretch/>
        </p:blipFill>
        <p:spPr>
          <a:xfrm>
            <a:off x="190500" y="206189"/>
            <a:ext cx="1699940" cy="12223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guide id="2" pos="288">
          <p15:clr>
            <a:srgbClr val="FBAE40"/>
          </p15:clr>
        </p15:guide>
        <p15:guide id="3" pos="3840">
          <p15:clr>
            <a:srgbClr val="FBAE40"/>
          </p15:clr>
        </p15:guide>
        <p15:guide id="4" pos="7440">
          <p15:clr>
            <a:srgbClr val="FBAE40"/>
          </p15:clr>
        </p15:guide>
        <p15:guide id="5" orient="horz" pos="38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V3">
  <p:cSld name="Title Slide V3">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l="166" t="38440" r="245" b="21209"/>
          <a:stretch/>
        </p:blipFill>
        <p:spPr>
          <a:xfrm>
            <a:off x="0" y="2966720"/>
            <a:ext cx="12192254" cy="3535680"/>
          </a:xfrm>
          <a:prstGeom prst="rect">
            <a:avLst/>
          </a:prstGeom>
          <a:noFill/>
          <a:ln>
            <a:noFill/>
          </a:ln>
        </p:spPr>
      </p:pic>
      <p:sp>
        <p:nvSpPr>
          <p:cNvPr id="61" name="Google Shape;61;p9"/>
          <p:cNvSpPr txBox="1">
            <a:spLocks noGrp="1"/>
          </p:cNvSpPr>
          <p:nvPr>
            <p:ph type="ctrTitle"/>
          </p:nvPr>
        </p:nvSpPr>
        <p:spPr>
          <a:xfrm>
            <a:off x="457200" y="1118751"/>
            <a:ext cx="11353800" cy="1065649"/>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dk2"/>
              </a:buClr>
              <a:buSzPts val="4400"/>
              <a:buFont typeface="Arial"/>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ubTitle" idx="1"/>
          </p:nvPr>
        </p:nvSpPr>
        <p:spPr>
          <a:xfrm>
            <a:off x="457200" y="2277336"/>
            <a:ext cx="9398000" cy="8657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sz="1800" b="1">
                <a:solidFill>
                  <a:schemeClr val="lt2"/>
                </a:solidFill>
                <a:latin typeface="Arial"/>
                <a:ea typeface="Arial"/>
                <a:cs typeface="Arial"/>
                <a:sym typeface="Arial"/>
              </a:defRPr>
            </a:lvl1pPr>
            <a:lvl2pPr lvl="1" algn="ctr">
              <a:lnSpc>
                <a:spcPct val="100000"/>
              </a:lnSpc>
              <a:spcBef>
                <a:spcPts val="1200"/>
              </a:spcBef>
              <a:spcAft>
                <a:spcPts val="0"/>
              </a:spcAft>
              <a:buSzPts val="1800"/>
              <a:buNone/>
              <a:defRPr sz="1800"/>
            </a:lvl2pPr>
            <a:lvl3pPr lvl="2" algn="ctr">
              <a:lnSpc>
                <a:spcPct val="100000"/>
              </a:lnSpc>
              <a:spcBef>
                <a:spcPts val="1200"/>
              </a:spcBef>
              <a:spcAft>
                <a:spcPts val="0"/>
              </a:spcAft>
              <a:buSzPts val="1800"/>
              <a:buFont typeface="Arial"/>
              <a:buNone/>
              <a:defRPr sz="1800"/>
            </a:lvl3pPr>
            <a:lvl4pPr lvl="3" algn="ctr">
              <a:lnSpc>
                <a:spcPct val="100000"/>
              </a:lnSpc>
              <a:spcBef>
                <a:spcPts val="1200"/>
              </a:spcBef>
              <a:spcAft>
                <a:spcPts val="0"/>
              </a:spcAft>
              <a:buSzPts val="1800"/>
              <a:buFont typeface="Arial"/>
              <a:buNone/>
              <a:defRPr sz="1800"/>
            </a:lvl4pPr>
            <a:lvl5pPr lvl="4" algn="ctr">
              <a:lnSpc>
                <a:spcPct val="100000"/>
              </a:lnSpc>
              <a:spcBef>
                <a:spcPts val="1200"/>
              </a:spcBef>
              <a:spcAft>
                <a:spcPts val="0"/>
              </a:spcAft>
              <a:buSzPts val="1800"/>
              <a:buFont typeface="Arial"/>
              <a:buNone/>
              <a:defRPr sz="1800"/>
            </a:lvl5pPr>
            <a:lvl6pPr lvl="5" algn="ctr">
              <a:lnSpc>
                <a:spcPct val="90000"/>
              </a:lnSpc>
              <a:spcBef>
                <a:spcPts val="12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63" name="Google Shape;63;p9"/>
          <p:cNvSpPr txBox="1">
            <a:spLocks noGrp="1"/>
          </p:cNvSpPr>
          <p:nvPr>
            <p:ph type="ftr" idx="11"/>
          </p:nvPr>
        </p:nvSpPr>
        <p:spPr>
          <a:xfrm>
            <a:off x="457200" y="6508674"/>
            <a:ext cx="384048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4" name="Google Shape;64;p9"/>
          <p:cNvSpPr txBox="1">
            <a:spLocks noGrp="1"/>
          </p:cNvSpPr>
          <p:nvPr>
            <p:ph type="sldNum" idx="12"/>
          </p:nvPr>
        </p:nvSpPr>
        <p:spPr>
          <a:xfrm>
            <a:off x="10837333" y="6508674"/>
            <a:ext cx="973667"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65" name="Google Shape;65;p9"/>
          <p:cNvPicPr preferRelativeResize="0"/>
          <p:nvPr/>
        </p:nvPicPr>
        <p:blipFill rotWithShape="1">
          <a:blip r:embed="rId3">
            <a:alphaModFix/>
          </a:blip>
          <a:srcRect/>
          <a:stretch/>
        </p:blipFill>
        <p:spPr>
          <a:xfrm>
            <a:off x="7405093" y="154991"/>
            <a:ext cx="4754880" cy="927921"/>
          </a:xfrm>
          <a:prstGeom prst="rect">
            <a:avLst/>
          </a:prstGeom>
          <a:noFill/>
          <a:ln>
            <a:noFill/>
          </a:ln>
        </p:spPr>
      </p:pic>
      <p:pic>
        <p:nvPicPr>
          <p:cNvPr id="66" name="Google Shape;66;p9"/>
          <p:cNvPicPr preferRelativeResize="0"/>
          <p:nvPr/>
        </p:nvPicPr>
        <p:blipFill rotWithShape="1">
          <a:blip r:embed="rId4">
            <a:alphaModFix/>
          </a:blip>
          <a:srcRect/>
          <a:stretch/>
        </p:blipFill>
        <p:spPr>
          <a:xfrm>
            <a:off x="190500" y="206189"/>
            <a:ext cx="1699940" cy="12223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78"/>
        <p:cNvGrpSpPr/>
        <p:nvPr/>
      </p:nvGrpSpPr>
      <p:grpSpPr>
        <a:xfrm>
          <a:off x="0" y="0"/>
          <a:ext cx="0" cy="0"/>
          <a:chOff x="0" y="0"/>
          <a:chExt cx="0" cy="0"/>
        </a:xfrm>
      </p:grpSpPr>
      <p:pic>
        <p:nvPicPr>
          <p:cNvPr id="79" name="Google Shape;79;p12"/>
          <p:cNvPicPr preferRelativeResize="0"/>
          <p:nvPr/>
        </p:nvPicPr>
        <p:blipFill rotWithShape="1">
          <a:blip r:embed="rId2">
            <a:alphaModFix/>
          </a:blip>
          <a:srcRect r="6934"/>
          <a:stretch/>
        </p:blipFill>
        <p:spPr>
          <a:xfrm>
            <a:off x="4159624" y="6223427"/>
            <a:ext cx="7602668" cy="336496"/>
          </a:xfrm>
          <a:prstGeom prst="roundRect">
            <a:avLst>
              <a:gd name="adj" fmla="val 16667"/>
            </a:avLst>
          </a:prstGeom>
          <a:noFill/>
          <a:ln>
            <a:noFill/>
          </a:ln>
        </p:spPr>
      </p:pic>
      <p:sp>
        <p:nvSpPr>
          <p:cNvPr id="80" name="Google Shape;80;p12"/>
          <p:cNvSpPr/>
          <p:nvPr/>
        </p:nvSpPr>
        <p:spPr>
          <a:xfrm>
            <a:off x="11495591" y="6166885"/>
            <a:ext cx="449580" cy="4495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81" name="Google Shape;81;p12"/>
          <p:cNvPicPr preferRelativeResize="0"/>
          <p:nvPr/>
        </p:nvPicPr>
        <p:blipFill rotWithShape="1">
          <a:blip r:embed="rId3">
            <a:alphaModFix/>
          </a:blip>
          <a:srcRect l="4140" t="9542" r="3840" b="8676"/>
          <a:stretch/>
        </p:blipFill>
        <p:spPr>
          <a:xfrm>
            <a:off x="191980" y="6058542"/>
            <a:ext cx="3657600" cy="634358"/>
          </a:xfrm>
          <a:prstGeom prst="rect">
            <a:avLst/>
          </a:prstGeom>
          <a:noFill/>
          <a:ln>
            <a:noFill/>
          </a:ln>
        </p:spPr>
      </p:pic>
      <p:sp>
        <p:nvSpPr>
          <p:cNvPr id="82" name="Google Shape;82;p12"/>
          <p:cNvSpPr txBox="1">
            <a:spLocks noGrp="1"/>
          </p:cNvSpPr>
          <p:nvPr>
            <p:ph type="title"/>
          </p:nvPr>
        </p:nvSpPr>
        <p:spPr>
          <a:xfrm>
            <a:off x="419100" y="4712848"/>
            <a:ext cx="11353800" cy="1204844"/>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C0C0C"/>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a:spLocks noGrp="1"/>
          </p:cNvSpPr>
          <p:nvPr>
            <p:ph type="pic" idx="2"/>
          </p:nvPr>
        </p:nvSpPr>
        <p:spPr>
          <a:xfrm>
            <a:off x="0" y="-1"/>
            <a:ext cx="12188952" cy="4572000"/>
          </a:xfrm>
          <a:prstGeom prst="rect">
            <a:avLst/>
          </a:prstGeom>
          <a:solidFill>
            <a:srgbClr val="74C5DD"/>
          </a:solidFill>
          <a:ln>
            <a:noFill/>
          </a:ln>
        </p:spPr>
        <p:txBody>
          <a:bodyPr spcFirstLastPara="1" wrap="square" lIns="457200" tIns="365750" rIns="45700" bIns="45700" anchor="t" anchorCtr="0">
            <a:noAutofit/>
          </a:bodyPr>
          <a:lstStyle>
            <a:lvl1pPr marR="0" lvl="0" algn="l" rtl="0">
              <a:lnSpc>
                <a:spcPct val="100000"/>
              </a:lnSpc>
              <a:spcBef>
                <a:spcPts val="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1"/>
              </a:buClr>
              <a:buSzPts val="2800"/>
              <a:buFont typeface="Courier New"/>
              <a:buNone/>
              <a:defRPr sz="28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12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9pPr>
          </a:lstStyle>
          <a:p>
            <a:endParaRPr dirty="0"/>
          </a:p>
        </p:txBody>
      </p:sp>
      <p:sp>
        <p:nvSpPr>
          <p:cNvPr id="84" name="Google Shape;84;p12"/>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0">
            <a:alphaModFix/>
          </a:blip>
          <a:srcRect r="6934"/>
          <a:stretch/>
        </p:blipFill>
        <p:spPr>
          <a:xfrm>
            <a:off x="4159624" y="6223427"/>
            <a:ext cx="7602668" cy="336496"/>
          </a:xfrm>
          <a:prstGeom prst="roundRect">
            <a:avLst>
              <a:gd name="adj" fmla="val 16667"/>
            </a:avLst>
          </a:prstGeom>
          <a:noFill/>
          <a:ln>
            <a:noFill/>
          </a:ln>
        </p:spPr>
      </p:pic>
      <p:sp>
        <p:nvSpPr>
          <p:cNvPr id="11" name="Google Shape;11;p1"/>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3600"/>
              <a:buFont typeface="Arial"/>
              <a:buNone/>
              <a:defRPr sz="3600" b="0" i="0" u="none" strike="noStrike" cap="none">
                <a:solidFill>
                  <a:srgbClr val="0C0C0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866900"/>
            <a:ext cx="11353800" cy="3908612"/>
          </a:xfrm>
          <a:prstGeom prst="rect">
            <a:avLst/>
          </a:prstGeom>
          <a:noFill/>
          <a:ln>
            <a:noFill/>
          </a:ln>
        </p:spPr>
        <p:txBody>
          <a:bodyPr spcFirstLastPara="1" wrap="square" lIns="45700" tIns="45700" rIns="45700" bIns="45700" anchor="t" anchorCtr="0">
            <a:noAutofit/>
          </a:bodyPr>
          <a:lstStyle>
            <a:lvl1pPr marL="457200" marR="0" lvl="0" indent="-381000" algn="l" rtl="0">
              <a:lnSpc>
                <a:spcPct val="100000"/>
              </a:lnSpc>
              <a:spcBef>
                <a:spcPts val="0"/>
              </a:spcBef>
              <a:spcAft>
                <a:spcPts val="0"/>
              </a:spcAft>
              <a:buClr>
                <a:schemeClr val="accent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1200"/>
              </a:spcBef>
              <a:spcAft>
                <a:spcPts val="0"/>
              </a:spcAft>
              <a:buClr>
                <a:schemeClr val="accent1"/>
              </a:buClr>
              <a:buSzPts val="2400"/>
              <a:buFont typeface="Courier New"/>
              <a:buChar char="o"/>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11495591" y="6166885"/>
            <a:ext cx="449580" cy="4495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 name="Google Shape;14;p1"/>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15" name="Google Shape;15;p1"/>
          <p:cNvPicPr preferRelativeResize="0"/>
          <p:nvPr/>
        </p:nvPicPr>
        <p:blipFill rotWithShape="1">
          <a:blip r:embed="rId11">
            <a:alphaModFix/>
          </a:blip>
          <a:srcRect l="4140" t="9542" r="3840" b="8676"/>
          <a:stretch/>
        </p:blipFill>
        <p:spPr>
          <a:xfrm>
            <a:off x="191980" y="6058542"/>
            <a:ext cx="3657600" cy="634358"/>
          </a:xfrm>
          <a:prstGeom prst="rect">
            <a:avLst/>
          </a:prstGeom>
          <a:noFill/>
          <a:ln>
            <a:noFill/>
          </a:ln>
        </p:spPr>
      </p:pic>
      <p:pic>
        <p:nvPicPr>
          <p:cNvPr id="16" name="Google Shape;16;p1"/>
          <p:cNvPicPr preferRelativeResize="0"/>
          <p:nvPr/>
        </p:nvPicPr>
        <p:blipFill rotWithShape="1">
          <a:blip r:embed="rId12">
            <a:alphaModFix/>
          </a:blip>
          <a:srcRect/>
          <a:stretch/>
        </p:blipFill>
        <p:spPr>
          <a:xfrm>
            <a:off x="457200" y="457200"/>
            <a:ext cx="1699940" cy="12223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7440">
          <p15:clr>
            <a:srgbClr val="F26B43"/>
          </p15:clr>
        </p15:guide>
        <p15:guide id="4" orient="horz" pos="4200">
          <p15:clr>
            <a:srgbClr val="F26B43"/>
          </p15:clr>
        </p15:guide>
        <p15:guide id="5" orient="horz" pos="3648">
          <p15:clr>
            <a:srgbClr val="F26B43"/>
          </p15:clr>
        </p15:guide>
        <p15:guide id="6" orient="horz" pos="1176">
          <p15:clr>
            <a:srgbClr val="F26B43"/>
          </p15:clr>
        </p15:guide>
        <p15:guide id="7" orient="horz" pos="648">
          <p15:clr>
            <a:srgbClr val="F26B43"/>
          </p15:clr>
        </p15:guide>
        <p15:guide id="8" pos="120">
          <p15:clr>
            <a:srgbClr val="F26B43"/>
          </p15:clr>
        </p15:guide>
        <p15:guide id="9" pos="1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covid.ri.gov/healthcare-professionals/vaccine-information-healthcare-providers" TargetMode="External"/><Relationship Id="rId2" Type="http://schemas.openxmlformats.org/officeDocument/2006/relationships/hyperlink" Target="https://covid.ri.gov/vaccination" TargetMode="External"/><Relationship Id="rId1" Type="http://schemas.openxmlformats.org/officeDocument/2006/relationships/slideLayout" Target="../slideLayouts/slideLayout4.xml"/><Relationship Id="rId4" Type="http://schemas.openxmlformats.org/officeDocument/2006/relationships/hyperlink" Target="https://health.ri.gov/publications/frequentlyaskedquestions/COVID19-Vaccine.pdf"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hyperlink" Target="https://web.uri.edu/rigec/echogeriatric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phc.hrsa.gov/program-opportunities/coronavirus-disease-2019/allowable-uses-fund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ctrTitle"/>
          </p:nvPr>
        </p:nvSpPr>
        <p:spPr>
          <a:xfrm>
            <a:off x="457200" y="4016053"/>
            <a:ext cx="11353800" cy="1111894"/>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2"/>
              </a:buClr>
              <a:buSzPts val="5000"/>
              <a:buFont typeface="Arial"/>
              <a:buNone/>
            </a:pPr>
            <a:r>
              <a:rPr lang="en-US" dirty="0"/>
              <a:t>Welcome to RI G ECHO®</a:t>
            </a:r>
            <a:endParaRPr dirty="0"/>
          </a:p>
        </p:txBody>
      </p:sp>
      <p:sp>
        <p:nvSpPr>
          <p:cNvPr id="98" name="Google Shape;98;p14"/>
          <p:cNvSpPr txBox="1">
            <a:spLocks noGrp="1"/>
          </p:cNvSpPr>
          <p:nvPr>
            <p:ph type="subTitle" idx="1"/>
          </p:nvPr>
        </p:nvSpPr>
        <p:spPr>
          <a:xfrm>
            <a:off x="457200" y="5171915"/>
            <a:ext cx="11353800" cy="778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dirty="0"/>
              <a:t>Clinic will start in less than 15 minutes</a:t>
            </a:r>
            <a:endParaRPr dirty="0"/>
          </a:p>
          <a:p>
            <a:pPr marL="0" lvl="0" indent="0" algn="ctr" rtl="0">
              <a:lnSpc>
                <a:spcPct val="100000"/>
              </a:lnSpc>
              <a:spcBef>
                <a:spcPts val="0"/>
              </a:spcBef>
              <a:spcAft>
                <a:spcPts val="0"/>
              </a:spcAft>
              <a:buSzPts val="1800"/>
              <a:buNone/>
            </a:pPr>
            <a:endParaRPr dirty="0"/>
          </a:p>
          <a:p>
            <a:pPr marL="0" lvl="0" indent="0" algn="ctr" rtl="0">
              <a:lnSpc>
                <a:spcPct val="100000"/>
              </a:lnSpc>
              <a:spcBef>
                <a:spcPts val="0"/>
              </a:spcBef>
              <a:spcAft>
                <a:spcPts val="0"/>
              </a:spcAft>
              <a:buSzPts val="1800"/>
              <a:buNone/>
            </a:pPr>
            <a:r>
              <a:rPr lang="en-US" dirty="0">
                <a:solidFill>
                  <a:srgbClr val="002C76"/>
                </a:solidFill>
              </a:rPr>
              <a:t>While waiting, please type in your </a:t>
            </a:r>
            <a:r>
              <a:rPr lang="en-US" u="sng" dirty="0">
                <a:solidFill>
                  <a:srgbClr val="002C76"/>
                </a:solidFill>
              </a:rPr>
              <a:t>Name, Organization, and  Role </a:t>
            </a:r>
            <a:r>
              <a:rPr lang="en-US" dirty="0">
                <a:solidFill>
                  <a:srgbClr val="002C76"/>
                </a:solidFill>
              </a:rPr>
              <a:t>into the chat box.</a:t>
            </a:r>
            <a:endParaRPr dirty="0"/>
          </a:p>
        </p:txBody>
      </p:sp>
      <p:sp>
        <p:nvSpPr>
          <p:cNvPr id="99" name="Google Shape;99;p14"/>
          <p:cNvSpPr txBox="1">
            <a:spLocks noGrp="1"/>
          </p:cNvSpPr>
          <p:nvPr>
            <p:ph type="ftr" idx="11"/>
          </p:nvPr>
        </p:nvSpPr>
        <p:spPr>
          <a:xfrm>
            <a:off x="4175506" y="6457874"/>
            <a:ext cx="3840480"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2018 Healthcentric Advisors – All rights reserved</a:t>
            </a:r>
            <a:endParaRPr dirty="0"/>
          </a:p>
        </p:txBody>
      </p:sp>
      <p:sp>
        <p:nvSpPr>
          <p:cNvPr id="100" name="Google Shape;100;p14"/>
          <p:cNvSpPr txBox="1">
            <a:spLocks noGrp="1"/>
          </p:cNvSpPr>
          <p:nvPr>
            <p:ph type="sldNum" idx="12"/>
          </p:nvPr>
        </p:nvSpPr>
        <p:spPr>
          <a:xfrm>
            <a:off x="10837333" y="6457874"/>
            <a:ext cx="973667"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dirty="0"/>
          </a:p>
        </p:txBody>
      </p:sp>
      <p:pic>
        <p:nvPicPr>
          <p:cNvPr id="101" name="Google Shape;101;p14"/>
          <p:cNvPicPr preferRelativeResize="0"/>
          <p:nvPr/>
        </p:nvPicPr>
        <p:blipFill rotWithShape="1">
          <a:blip r:embed="rId3">
            <a:alphaModFix/>
          </a:blip>
          <a:srcRect/>
          <a:stretch/>
        </p:blipFill>
        <p:spPr>
          <a:xfrm>
            <a:off x="9051542" y="6217049"/>
            <a:ext cx="2066723" cy="37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Arial"/>
              <a:buNone/>
            </a:pPr>
            <a:r>
              <a:rPr lang="en-US" dirty="0"/>
              <a:t>The 4M Framework</a:t>
            </a:r>
            <a:endParaRPr dirty="0"/>
          </a:p>
        </p:txBody>
      </p:sp>
      <p:sp>
        <p:nvSpPr>
          <p:cNvPr id="160" name="Google Shape;160;p21"/>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10</a:t>
            </a:fld>
            <a:endParaRPr dirty="0"/>
          </a:p>
        </p:txBody>
      </p:sp>
      <p:pic>
        <p:nvPicPr>
          <p:cNvPr id="161" name="Google Shape;161;p21"/>
          <p:cNvPicPr preferRelativeResize="0"/>
          <p:nvPr/>
        </p:nvPicPr>
        <p:blipFill rotWithShape="1">
          <a:blip r:embed="rId3">
            <a:alphaModFix/>
          </a:blip>
          <a:srcRect/>
          <a:stretch/>
        </p:blipFill>
        <p:spPr>
          <a:xfrm>
            <a:off x="2514600" y="1320801"/>
            <a:ext cx="8801099" cy="45735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ctrTitle"/>
          </p:nvPr>
        </p:nvSpPr>
        <p:spPr>
          <a:xfrm>
            <a:off x="419100" y="4989412"/>
            <a:ext cx="11353800" cy="1111894"/>
          </a:xfrm>
          <a:prstGeom prst="rect">
            <a:avLst/>
          </a:prstGeom>
          <a:noFill/>
          <a:ln>
            <a:noFill/>
          </a:ln>
        </p:spPr>
        <p:txBody>
          <a:bodyPr spcFirstLastPara="1" wrap="square" lIns="91425" tIns="45700" rIns="91425" bIns="45700" anchor="ctr" anchorCtr="0">
            <a:noAutofit/>
          </a:bodyPr>
          <a:lstStyle/>
          <a:p>
            <a:pPr>
              <a:buSzPts val="3600"/>
            </a:pPr>
            <a:r>
              <a:rPr lang="en-US" sz="3200" dirty="0"/>
              <a:t>COVID-19 Vaccine Panel</a:t>
            </a:r>
            <a:br>
              <a:rPr lang="en-US" sz="3200" dirty="0"/>
            </a:br>
            <a:br>
              <a:rPr lang="en-US" sz="3200" dirty="0"/>
            </a:br>
            <a:r>
              <a:rPr lang="en-US" sz="3200" dirty="0"/>
              <a:t>January 14, 2021</a:t>
            </a:r>
            <a:br>
              <a:rPr lang="en-US" sz="3200" dirty="0"/>
            </a:br>
            <a:br>
              <a:rPr lang="en-US" sz="3200" dirty="0"/>
            </a:br>
            <a:br>
              <a:rPr lang="en-US" sz="3200" dirty="0"/>
            </a:br>
            <a:endParaRPr sz="3200"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7EB7-ABB1-9D44-AF8F-9F255298944C}"/>
              </a:ext>
            </a:extLst>
          </p:cNvPr>
          <p:cNvSpPr>
            <a:spLocks noGrp="1"/>
          </p:cNvSpPr>
          <p:nvPr>
            <p:ph type="title"/>
          </p:nvPr>
        </p:nvSpPr>
        <p:spPr/>
        <p:txBody>
          <a:bodyPr/>
          <a:lstStyle/>
          <a:p>
            <a:r>
              <a:rPr lang="en-US" dirty="0"/>
              <a:t>Questions for Panel</a:t>
            </a:r>
          </a:p>
        </p:txBody>
      </p:sp>
      <p:sp>
        <p:nvSpPr>
          <p:cNvPr id="3" name="Slide Number Placeholder 2">
            <a:extLst>
              <a:ext uri="{FF2B5EF4-FFF2-40B4-BE49-F238E27FC236}">
                <a16:creationId xmlns:a16="http://schemas.microsoft.com/office/drawing/2014/main" id="{531673C8-30B5-CD47-A586-807D572C69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dirty="0"/>
          </a:p>
        </p:txBody>
      </p:sp>
      <p:sp>
        <p:nvSpPr>
          <p:cNvPr id="4" name="Text Placeholder 3">
            <a:extLst>
              <a:ext uri="{FF2B5EF4-FFF2-40B4-BE49-F238E27FC236}">
                <a16:creationId xmlns:a16="http://schemas.microsoft.com/office/drawing/2014/main" id="{48355A44-277A-7B42-B24F-4E4D0EC68191}"/>
              </a:ext>
            </a:extLst>
          </p:cNvPr>
          <p:cNvSpPr>
            <a:spLocks noGrp="1"/>
          </p:cNvSpPr>
          <p:nvPr>
            <p:ph type="body" idx="1"/>
          </p:nvPr>
        </p:nvSpPr>
        <p:spPr/>
        <p:txBody>
          <a:bodyPr/>
          <a:lstStyle/>
          <a:p>
            <a:pPr lvl="2"/>
            <a:endParaRPr lang="en-US" dirty="0"/>
          </a:p>
          <a:p>
            <a:pPr lvl="1"/>
            <a:endParaRPr lang="en-US" dirty="0"/>
          </a:p>
        </p:txBody>
      </p:sp>
      <p:sp>
        <p:nvSpPr>
          <p:cNvPr id="5" name="Rectangle 4">
            <a:extLst>
              <a:ext uri="{FF2B5EF4-FFF2-40B4-BE49-F238E27FC236}">
                <a16:creationId xmlns:a16="http://schemas.microsoft.com/office/drawing/2014/main" id="{70B08DF0-0358-46CA-8065-76D85D90FEA1}"/>
              </a:ext>
            </a:extLst>
          </p:cNvPr>
          <p:cNvSpPr/>
          <p:nvPr/>
        </p:nvSpPr>
        <p:spPr>
          <a:xfrm>
            <a:off x="2069862" y="1690062"/>
            <a:ext cx="9296398" cy="3477875"/>
          </a:xfrm>
          <a:prstGeom prst="rect">
            <a:avLst/>
          </a:prstGeom>
        </p:spPr>
        <p:txBody>
          <a:bodyPr wrap="square">
            <a:spAutoFit/>
          </a:bodyPr>
          <a:lstStyle/>
          <a:p>
            <a:pPr marL="342900" lvl="0" indent="-342900">
              <a:buFont typeface="+mj-lt"/>
              <a:buAutoNum type="arabicPeriod"/>
            </a:pPr>
            <a:r>
              <a:rPr lang="en-US" sz="2000" dirty="0">
                <a:solidFill>
                  <a:srgbClr val="222222"/>
                </a:solidFill>
                <a:latin typeface="+mj-lt"/>
                <a:ea typeface="Times New Roman" panose="02020603050405020304" pitchFamily="18" charset="0"/>
                <a:cs typeface="Times New Roman" panose="02020603050405020304" pitchFamily="18" charset="0"/>
              </a:rPr>
              <a:t>Please introduce yourself and share what your role and experience has been in the distribution of the COVID-19 vaccine, especially among older adults.  </a:t>
            </a:r>
          </a:p>
          <a:p>
            <a:pPr marL="342900" lvl="0" indent="-342900">
              <a:buFont typeface="+mj-lt"/>
              <a:buAutoNum type="arabicPeriod"/>
            </a:pPr>
            <a:endParaRPr lang="en-US" sz="2000" dirty="0">
              <a:latin typeface="+mj-lt"/>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US" sz="2000" dirty="0">
                <a:solidFill>
                  <a:srgbClr val="222222"/>
                </a:solidFill>
                <a:latin typeface="+mj-lt"/>
                <a:ea typeface="Times New Roman" panose="02020603050405020304" pitchFamily="18" charset="0"/>
                <a:cs typeface="Times New Roman" panose="02020603050405020304" pitchFamily="18" charset="0"/>
              </a:rPr>
              <a:t>What are some of the challenges that you have experienced?</a:t>
            </a:r>
          </a:p>
          <a:p>
            <a:pPr lvl="0">
              <a:lnSpc>
                <a:spcPct val="150000"/>
              </a:lnSpc>
            </a:pPr>
            <a:endParaRPr lang="en-US" sz="2000" dirty="0">
              <a:latin typeface="+mj-lt"/>
              <a:ea typeface="Calibri" panose="020F0502020204030204" pitchFamily="34" charset="0"/>
              <a:cs typeface="Times New Roman" panose="02020603050405020304" pitchFamily="18" charset="0"/>
            </a:endParaRPr>
          </a:p>
          <a:p>
            <a:pPr lvl="0"/>
            <a:r>
              <a:rPr lang="en-US" sz="2000" dirty="0">
                <a:solidFill>
                  <a:srgbClr val="222222"/>
                </a:solidFill>
                <a:latin typeface="+mj-lt"/>
                <a:ea typeface="Calibri" panose="020F0502020204030204" pitchFamily="34" charset="0"/>
                <a:cs typeface="Times New Roman" panose="02020603050405020304" pitchFamily="18" charset="0"/>
              </a:rPr>
              <a:t>3.  What are the most up to date resources that have you discovered and  </a:t>
            </a:r>
          </a:p>
          <a:p>
            <a:pPr lvl="0"/>
            <a:r>
              <a:rPr lang="en-US" sz="2000" dirty="0">
                <a:solidFill>
                  <a:srgbClr val="222222"/>
                </a:solidFill>
                <a:latin typeface="+mj-lt"/>
                <a:ea typeface="Calibri" panose="020F0502020204030204" pitchFamily="34" charset="0"/>
                <a:cs typeface="Times New Roman" panose="02020603050405020304" pitchFamily="18" charset="0"/>
              </a:rPr>
              <a:t>     recommend for staff?  For patients? For family members?  </a:t>
            </a:r>
          </a:p>
          <a:p>
            <a:pPr lvl="0"/>
            <a:endParaRPr lang="en-US" sz="2000" dirty="0">
              <a:latin typeface="+mj-lt"/>
              <a:ea typeface="Calibri" panose="020F0502020204030204" pitchFamily="34" charset="0"/>
              <a:cs typeface="Times New Roman" panose="02020603050405020304" pitchFamily="18" charset="0"/>
            </a:endParaRPr>
          </a:p>
          <a:p>
            <a:pPr lvl="0"/>
            <a:r>
              <a:rPr lang="en-US" sz="2000" dirty="0">
                <a:solidFill>
                  <a:srgbClr val="222222"/>
                </a:solidFill>
                <a:latin typeface="+mj-lt"/>
                <a:ea typeface="Times New Roman" panose="02020603050405020304" pitchFamily="18" charset="0"/>
                <a:cs typeface="Times New Roman" panose="02020603050405020304" pitchFamily="18" charset="0"/>
              </a:rPr>
              <a:t>4.  What are some of the successes or positive experiences that you have had? </a:t>
            </a:r>
            <a:endParaRPr lang="en-US" sz="2000" dirty="0">
              <a:latin typeface="+mj-lt"/>
              <a:ea typeface="Calibri" panose="020F0502020204030204" pitchFamily="34" charset="0"/>
              <a:cs typeface="Times New Roman" panose="02020603050405020304" pitchFamily="18" charset="0"/>
            </a:endParaRPr>
          </a:p>
          <a:p>
            <a:pPr marL="742950" lvl="5" indent="-285750">
              <a:buFont typeface="+mj-lt"/>
              <a:buAutoNum type="alphaLcPeriod"/>
            </a:pPr>
            <a:r>
              <a:rPr lang="en-US" sz="2000" dirty="0">
                <a:solidFill>
                  <a:srgbClr val="222222"/>
                </a:solidFill>
                <a:latin typeface="+mj-lt"/>
                <a:ea typeface="Times New Roman" panose="02020603050405020304" pitchFamily="18" charset="0"/>
                <a:cs typeface="Times New Roman" panose="02020603050405020304" pitchFamily="18" charset="0"/>
              </a:rPr>
              <a:t>What have you learned from this experience?</a:t>
            </a:r>
          </a:p>
        </p:txBody>
      </p:sp>
    </p:spTree>
    <p:extLst>
      <p:ext uri="{BB962C8B-B14F-4D97-AF65-F5344CB8AC3E}">
        <p14:creationId xmlns:p14="http://schemas.microsoft.com/office/powerpoint/2010/main" val="334263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0E88-1B74-4A38-9608-4DA9BDAA23F4}"/>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Questions from our participants:</a:t>
            </a:r>
            <a:br>
              <a:rPr lang="en-US" b="1" dirty="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908BFBE7-C149-4FC0-B7E1-B9EE83E6FB4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dirty="0"/>
          </a:p>
        </p:txBody>
      </p:sp>
      <p:sp>
        <p:nvSpPr>
          <p:cNvPr id="4" name="Text Placeholder 3">
            <a:extLst>
              <a:ext uri="{FF2B5EF4-FFF2-40B4-BE49-F238E27FC236}">
                <a16:creationId xmlns:a16="http://schemas.microsoft.com/office/drawing/2014/main" id="{5781B169-51C3-49F6-84D2-00322412B2A4}"/>
              </a:ext>
            </a:extLst>
          </p:cNvPr>
          <p:cNvSpPr>
            <a:spLocks noGrp="1"/>
          </p:cNvSpPr>
          <p:nvPr>
            <p:ph type="body" idx="1"/>
          </p:nvPr>
        </p:nvSpPr>
        <p:spPr>
          <a:xfrm>
            <a:off x="2023672" y="1887966"/>
            <a:ext cx="8949128" cy="3737843"/>
          </a:xfrm>
        </p:spPr>
        <p:txBody>
          <a:bodyPr/>
          <a:lstStyle/>
          <a:p>
            <a:pPr lvl="0" indent="-457200">
              <a:buClrTx/>
              <a:buSzPct val="100000"/>
              <a:buFont typeface="+mj-lt"/>
              <a:buAutoNum type="arabicPeriod"/>
            </a:pPr>
            <a:r>
              <a:rPr lang="en-US" sz="2000" dirty="0">
                <a:latin typeface="+mj-lt"/>
                <a:ea typeface="Calibri" panose="020F0502020204030204" pitchFamily="34" charset="0"/>
                <a:cs typeface="Times New Roman" panose="02020603050405020304" pitchFamily="18" charset="0"/>
              </a:rPr>
              <a:t>Current challenges: How to bring the Covid-19 vaccine to homebound elderly patients living outside of Central Falls and Providence. </a:t>
            </a:r>
          </a:p>
          <a:p>
            <a:pPr marL="1257300" lvl="2" indent="-342900">
              <a:buClrTx/>
              <a:buFont typeface="+mj-lt"/>
              <a:buAutoNum type="alphaLcPeriod"/>
            </a:pPr>
            <a:r>
              <a:rPr lang="en-US" sz="1800" dirty="0">
                <a:latin typeface="+mj-lt"/>
                <a:ea typeface="Calibri" panose="020F0502020204030204" pitchFamily="34" charset="0"/>
                <a:cs typeface="Times New Roman" panose="02020603050405020304" pitchFamily="18" charset="0"/>
              </a:rPr>
              <a:t>What is the plan to administer to older adults who need home care?</a:t>
            </a:r>
          </a:p>
          <a:p>
            <a:pPr marL="1257300" lvl="2" indent="-342900">
              <a:spcBef>
                <a:spcPts val="0"/>
              </a:spcBef>
              <a:buClrTx/>
              <a:buFont typeface="+mj-lt"/>
              <a:buAutoNum type="alphaLcPeriod"/>
            </a:pPr>
            <a:r>
              <a:rPr lang="en-US" sz="1800" dirty="0">
                <a:latin typeface="+mj-lt"/>
                <a:ea typeface="Calibri" panose="020F0502020204030204" pitchFamily="34" charset="0"/>
                <a:cs typeface="Times New Roman" panose="02020603050405020304" pitchFamily="18" charset="0"/>
              </a:rPr>
              <a:t>How long will it take for people in their own homes to get the </a:t>
            </a:r>
            <a:r>
              <a:rPr lang="en-US" sz="1800" dirty="0" err="1">
                <a:latin typeface="+mj-lt"/>
                <a:ea typeface="Calibri" panose="020F0502020204030204" pitchFamily="34" charset="0"/>
                <a:cs typeface="Times New Roman" panose="02020603050405020304" pitchFamily="18" charset="0"/>
              </a:rPr>
              <a:t>Covid</a:t>
            </a:r>
            <a:r>
              <a:rPr lang="en-US" sz="1800" dirty="0">
                <a:latin typeface="+mj-lt"/>
                <a:ea typeface="Calibri" panose="020F0502020204030204" pitchFamily="34" charset="0"/>
                <a:cs typeface="Times New Roman" panose="02020603050405020304" pitchFamily="18" charset="0"/>
              </a:rPr>
              <a:t> 19 vaccine?</a:t>
            </a:r>
          </a:p>
          <a:p>
            <a:pPr marL="914400" lvl="2" indent="0">
              <a:spcBef>
                <a:spcPts val="0"/>
              </a:spcBef>
              <a:buClrTx/>
              <a:buNone/>
            </a:pPr>
            <a:endParaRPr lang="en-US" sz="1800" dirty="0">
              <a:latin typeface="+mj-lt"/>
              <a:ea typeface="Calibri" panose="020F0502020204030204" pitchFamily="34" charset="0"/>
              <a:cs typeface="Times New Roman" panose="02020603050405020304" pitchFamily="18" charset="0"/>
            </a:endParaRPr>
          </a:p>
          <a:p>
            <a:pPr lvl="0" indent="-457200">
              <a:spcBef>
                <a:spcPts val="1200"/>
              </a:spcBef>
              <a:buClrTx/>
              <a:buSzPct val="100000"/>
              <a:buFont typeface="+mj-lt"/>
              <a:buAutoNum type="arabicPeriod"/>
            </a:pPr>
            <a:r>
              <a:rPr lang="en-US" sz="2000" dirty="0">
                <a:latin typeface="+mj-lt"/>
                <a:ea typeface="Calibri" panose="020F0502020204030204" pitchFamily="34" charset="0"/>
                <a:cs typeface="Times New Roman" panose="02020603050405020304" pitchFamily="18" charset="0"/>
              </a:rPr>
              <a:t>Thoughts on advocacy and issues for residents in long term care facilities,  nursing homes, assisted living facilities, home healthcare services?</a:t>
            </a:r>
          </a:p>
          <a:p>
            <a:pPr marL="76200" indent="0">
              <a:buNone/>
            </a:pPr>
            <a:endParaRPr lang="en-US" dirty="0"/>
          </a:p>
        </p:txBody>
      </p:sp>
    </p:spTree>
    <p:extLst>
      <p:ext uri="{BB962C8B-B14F-4D97-AF65-F5344CB8AC3E}">
        <p14:creationId xmlns:p14="http://schemas.microsoft.com/office/powerpoint/2010/main" val="255088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solidFill>
                  <a:srgbClr val="828A8F"/>
                </a:solidFill>
              </a:rPr>
              <a:t>14</a:t>
            </a:fld>
            <a:endParaRPr dirty="0">
              <a:solidFill>
                <a:srgbClr val="828A8F"/>
              </a:solidFill>
            </a:endParaRPr>
          </a:p>
        </p:txBody>
      </p:sp>
      <p:sp>
        <p:nvSpPr>
          <p:cNvPr id="417" name="Google Shape;417;p52"/>
          <p:cNvSpPr txBox="1">
            <a:spLocks noGrp="1"/>
          </p:cNvSpPr>
          <p:nvPr>
            <p:ph type="body" idx="1"/>
          </p:nvPr>
        </p:nvSpPr>
        <p:spPr>
          <a:xfrm>
            <a:off x="457198" y="2088573"/>
            <a:ext cx="7098633" cy="4017408"/>
          </a:xfrm>
          <a:prstGeom prst="rect">
            <a:avLst/>
          </a:prstGeom>
          <a:noFill/>
          <a:ln>
            <a:noFill/>
          </a:ln>
        </p:spPr>
        <p:txBody>
          <a:bodyPr spcFirstLastPara="1" wrap="square" lIns="45700" tIns="45700" rIns="45700" bIns="45700" anchor="t" anchorCtr="0">
            <a:noAutofit/>
          </a:bodyPr>
          <a:lstStyle/>
          <a:p>
            <a:pPr marL="457200" lvl="0" indent="-381000" algn="l" rtl="0">
              <a:lnSpc>
                <a:spcPct val="100000"/>
              </a:lnSpc>
              <a:spcBef>
                <a:spcPts val="600"/>
              </a:spcBef>
              <a:spcAft>
                <a:spcPts val="0"/>
              </a:spcAft>
              <a:buSzPts val="2400"/>
              <a:buChar char="•"/>
            </a:pPr>
            <a:r>
              <a:rPr lang="en-US" b="1" dirty="0"/>
              <a:t>If you have a question please feel free to ask. </a:t>
            </a:r>
            <a:endParaRPr dirty="0"/>
          </a:p>
          <a:p>
            <a:pPr marL="457200" lvl="0" indent="-381000" algn="l" rtl="0">
              <a:lnSpc>
                <a:spcPct val="100000"/>
              </a:lnSpc>
              <a:spcBef>
                <a:spcPts val="600"/>
              </a:spcBef>
              <a:spcAft>
                <a:spcPts val="0"/>
              </a:spcAft>
              <a:buSzPts val="2400"/>
              <a:buChar char="•"/>
            </a:pPr>
            <a:r>
              <a:rPr lang="en-US" u="sng" dirty="0"/>
              <a:t>From Zoom: </a:t>
            </a:r>
            <a:endParaRPr dirty="0"/>
          </a:p>
          <a:p>
            <a:pPr marL="914400" lvl="1" indent="-381000" algn="l" rtl="0">
              <a:lnSpc>
                <a:spcPct val="100000"/>
              </a:lnSpc>
              <a:spcBef>
                <a:spcPts val="600"/>
              </a:spcBef>
              <a:spcAft>
                <a:spcPts val="0"/>
              </a:spcAft>
              <a:buSzPts val="2400"/>
              <a:buChar char="o"/>
            </a:pPr>
            <a:r>
              <a:rPr lang="en-US" sz="2200" dirty="0"/>
              <a:t>Send your question in the “chat” box which can be accessed at the bottom of the page on the toolbar.</a:t>
            </a:r>
          </a:p>
          <a:p>
            <a:pPr lvl="0">
              <a:spcBef>
                <a:spcPts val="600"/>
              </a:spcBef>
            </a:pPr>
            <a:r>
              <a:rPr lang="en-US" u="sng" dirty="0"/>
              <a:t>From your phone: </a:t>
            </a:r>
            <a:endParaRPr lang="en-US" dirty="0"/>
          </a:p>
          <a:p>
            <a:pPr lvl="1">
              <a:spcBef>
                <a:spcPts val="0"/>
              </a:spcBef>
            </a:pPr>
            <a:r>
              <a:rPr lang="en-US" sz="2200" dirty="0"/>
              <a:t>*9 to raise your hand, when your name is called</a:t>
            </a:r>
            <a:endParaRPr lang="en-US" dirty="0"/>
          </a:p>
          <a:p>
            <a:pPr lvl="1">
              <a:spcBef>
                <a:spcPts val="0"/>
              </a:spcBef>
            </a:pPr>
            <a:r>
              <a:rPr lang="en-US" sz="2200" dirty="0"/>
              <a:t>*6 to unmute</a:t>
            </a:r>
            <a:endParaRPr lang="en-US" dirty="0"/>
          </a:p>
          <a:p>
            <a:pPr marL="914400" lvl="1" indent="-381000" algn="l" rtl="0">
              <a:lnSpc>
                <a:spcPct val="100000"/>
              </a:lnSpc>
              <a:spcBef>
                <a:spcPts val="600"/>
              </a:spcBef>
              <a:spcAft>
                <a:spcPts val="0"/>
              </a:spcAft>
              <a:buSzPts val="2400"/>
              <a:buChar char="o"/>
            </a:pPr>
            <a:endParaRPr dirty="0"/>
          </a:p>
        </p:txBody>
      </p:sp>
      <p:pic>
        <p:nvPicPr>
          <p:cNvPr id="419" name="Google Shape;419;p52" descr="SANDRA LIVING: 1.3.11 - 1.4.11"/>
          <p:cNvPicPr preferRelativeResize="0">
            <a:picLocks noGrp="1"/>
          </p:cNvPicPr>
          <p:nvPr>
            <p:ph type="body" idx="2"/>
          </p:nvPr>
        </p:nvPicPr>
        <p:blipFill rotWithShape="1">
          <a:blip r:embed="rId3">
            <a:alphaModFix/>
          </a:blip>
          <a:srcRect/>
          <a:stretch/>
        </p:blipFill>
        <p:spPr>
          <a:xfrm>
            <a:off x="7906205" y="2088573"/>
            <a:ext cx="3396793" cy="2547595"/>
          </a:xfrm>
          <a:prstGeom prst="rect">
            <a:avLst/>
          </a:prstGeom>
          <a:noFill/>
          <a:ln>
            <a:noFill/>
          </a:ln>
        </p:spPr>
      </p:pic>
    </p:spTree>
    <p:extLst>
      <p:ext uri="{BB962C8B-B14F-4D97-AF65-F5344CB8AC3E}">
        <p14:creationId xmlns:p14="http://schemas.microsoft.com/office/powerpoint/2010/main" val="181398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A8EC-08FE-4253-A3C3-C64DC21FE78F}"/>
              </a:ext>
            </a:extLst>
          </p:cNvPr>
          <p:cNvSpPr>
            <a:spLocks noGrp="1"/>
          </p:cNvSpPr>
          <p:nvPr>
            <p:ph type="title"/>
          </p:nvPr>
        </p:nvSpPr>
        <p:spPr/>
        <p:txBody>
          <a:bodyPr/>
          <a:lstStyle/>
          <a:p>
            <a:r>
              <a:rPr lang="en-US" dirty="0"/>
              <a:t>COVID-19 Vaccine Resources</a:t>
            </a:r>
          </a:p>
        </p:txBody>
      </p:sp>
      <p:sp>
        <p:nvSpPr>
          <p:cNvPr id="3" name="Slide Number Placeholder 2">
            <a:extLst>
              <a:ext uri="{FF2B5EF4-FFF2-40B4-BE49-F238E27FC236}">
                <a16:creationId xmlns:a16="http://schemas.microsoft.com/office/drawing/2014/main" id="{FF39C1C5-0063-4F43-BE0E-44A1CEF816B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dirty="0"/>
          </a:p>
        </p:txBody>
      </p:sp>
      <p:sp>
        <p:nvSpPr>
          <p:cNvPr id="5" name="Rectangle 1">
            <a:extLst>
              <a:ext uri="{FF2B5EF4-FFF2-40B4-BE49-F238E27FC236}">
                <a16:creationId xmlns:a16="http://schemas.microsoft.com/office/drawing/2014/main" id="{94098FE4-62FD-47E0-B0AB-10FE26BD2662}"/>
              </a:ext>
            </a:extLst>
          </p:cNvPr>
          <p:cNvSpPr>
            <a:spLocks noGrp="1" noChangeArrowheads="1"/>
          </p:cNvSpPr>
          <p:nvPr>
            <p:ph type="body" idx="1"/>
          </p:nvPr>
        </p:nvSpPr>
        <p:spPr bwMode="auto">
          <a:xfrm>
            <a:off x="1424066" y="1751559"/>
            <a:ext cx="9653666"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RIDOH vaccine site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https://covid.ri.gov/vaccination</a:t>
            </a:r>
            <a:endParaRPr kumimoji="0" lang="en-US" altLang="en-US"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1155CC"/>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cs typeface="Arial" panose="020B0604020202020204" pitchFamily="34" charset="0"/>
              </a:rPr>
              <a:t>Information for health providers</a:t>
            </a:r>
          </a:p>
          <a:p>
            <a:pPr marL="0" lvl="0" indent="0">
              <a:buClrTx/>
              <a:buSzTx/>
              <a:buNone/>
            </a:pPr>
            <a:r>
              <a:rPr lang="en-US" altLang="en-US" dirty="0">
                <a:hlinkClick r:id="rId3"/>
              </a:rPr>
              <a:t>https://covid.ri.gov/healthcare-professionals/vaccine-information-healthcare-providers</a:t>
            </a:r>
            <a:endParaRPr lang="en-US" altLang="en-US" dirty="0"/>
          </a:p>
          <a:p>
            <a:pPr marL="0" lvl="0" indent="0">
              <a:buClrTx/>
              <a:buSzTx/>
              <a:buNone/>
            </a:pPr>
            <a:endParaRPr lang="en-US" altLang="en-US" dirty="0"/>
          </a:p>
          <a:p>
            <a:pPr marL="0" lvl="0" indent="0">
              <a:buClrTx/>
              <a:buSzTx/>
              <a:buNone/>
            </a:pPr>
            <a:r>
              <a:rPr lang="en-US" altLang="en-US" dirty="0"/>
              <a:t>FAQs</a:t>
            </a:r>
          </a:p>
          <a:p>
            <a:pPr marL="0" lvl="0" indent="0">
              <a:buClrTx/>
              <a:buSzTx/>
              <a:buNone/>
            </a:pPr>
            <a:r>
              <a:rPr lang="en-US" altLang="en-US" dirty="0">
                <a:hlinkClick r:id="rId4"/>
              </a:rPr>
              <a:t>https://health.ri.gov/publications/frequentlyaskedquestions/COVID19-Vaccine.pdf</a:t>
            </a:r>
            <a:endParaRPr lang="en-US" altLang="en-US" dirty="0"/>
          </a:p>
          <a:p>
            <a:pPr marL="0" lvl="0" indent="0">
              <a:buClrTx/>
              <a:buSzTx/>
              <a:buNone/>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2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32DE5B-2062-4B66-9F8C-A17E335B984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dirty="0"/>
          </a:p>
        </p:txBody>
      </p:sp>
      <p:graphicFrame>
        <p:nvGraphicFramePr>
          <p:cNvPr id="5" name="Object 4">
            <a:extLst>
              <a:ext uri="{FF2B5EF4-FFF2-40B4-BE49-F238E27FC236}">
                <a16:creationId xmlns:a16="http://schemas.microsoft.com/office/drawing/2014/main" id="{6205AA4A-6436-4038-AF50-F665A71ECAD0}"/>
              </a:ext>
            </a:extLst>
          </p:cNvPr>
          <p:cNvGraphicFramePr>
            <a:graphicFrameLocks noChangeAspect="1"/>
          </p:cNvGraphicFramePr>
          <p:nvPr>
            <p:extLst>
              <p:ext uri="{D42A27DB-BD31-4B8C-83A1-F6EECF244321}">
                <p14:modId xmlns:p14="http://schemas.microsoft.com/office/powerpoint/2010/main" val="3438824451"/>
              </p:ext>
            </p:extLst>
          </p:nvPr>
        </p:nvGraphicFramePr>
        <p:xfrm>
          <a:off x="3537679" y="146154"/>
          <a:ext cx="5594156" cy="6049325"/>
        </p:xfrm>
        <a:graphic>
          <a:graphicData uri="http://schemas.openxmlformats.org/presentationml/2006/ole">
            <mc:AlternateContent xmlns:mc="http://schemas.openxmlformats.org/markup-compatibility/2006">
              <mc:Choice xmlns:v="urn:schemas-microsoft-com:vml" Requires="v">
                <p:oleObj spid="_x0000_s3086" name="Acrobat Document" r:id="rId3" imgW="7543638" imgH="8534327" progId="AcroExch.Document.DC">
                  <p:embed/>
                </p:oleObj>
              </mc:Choice>
              <mc:Fallback>
                <p:oleObj name="Acrobat Document" r:id="rId3" imgW="7543638" imgH="8534327" progId="AcroExch.Document.DC">
                  <p:embed/>
                  <p:pic>
                    <p:nvPicPr>
                      <p:cNvPr id="0" name=""/>
                      <p:cNvPicPr/>
                      <p:nvPr/>
                    </p:nvPicPr>
                    <p:blipFill>
                      <a:blip r:embed="rId4"/>
                      <a:stretch>
                        <a:fillRect/>
                      </a:stretch>
                    </p:blipFill>
                    <p:spPr>
                      <a:xfrm>
                        <a:off x="3537679" y="146154"/>
                        <a:ext cx="5594156" cy="6049325"/>
                      </a:xfrm>
                      <a:prstGeom prst="rect">
                        <a:avLst/>
                      </a:prstGeom>
                    </p:spPr>
                  </p:pic>
                </p:oleObj>
              </mc:Fallback>
            </mc:AlternateContent>
          </a:graphicData>
        </a:graphic>
      </p:graphicFrame>
    </p:spTree>
    <p:extLst>
      <p:ext uri="{BB962C8B-B14F-4D97-AF65-F5344CB8AC3E}">
        <p14:creationId xmlns:p14="http://schemas.microsoft.com/office/powerpoint/2010/main" val="335423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9B1A4-CA9B-4563-ACD1-3512A67E46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dirty="0"/>
          </a:p>
        </p:txBody>
      </p:sp>
      <p:sp>
        <p:nvSpPr>
          <p:cNvPr id="3" name="Text Placeholder 2">
            <a:extLst>
              <a:ext uri="{FF2B5EF4-FFF2-40B4-BE49-F238E27FC236}">
                <a16:creationId xmlns:a16="http://schemas.microsoft.com/office/drawing/2014/main" id="{B0BE83F6-2153-4932-B6D8-13456640980D}"/>
              </a:ext>
            </a:extLst>
          </p:cNvPr>
          <p:cNvSpPr>
            <a:spLocks noGrp="1"/>
          </p:cNvSpPr>
          <p:nvPr>
            <p:ph type="body" idx="1"/>
          </p:nvPr>
        </p:nvSpPr>
        <p:spPr>
          <a:xfrm>
            <a:off x="1713144" y="1792049"/>
            <a:ext cx="8345256" cy="3924300"/>
          </a:xfrm>
        </p:spPr>
        <p:txBody>
          <a:bodyPr/>
          <a:lstStyle/>
          <a:p>
            <a:pPr marL="76200" indent="0">
              <a:buNone/>
            </a:pPr>
            <a:endParaRPr lang="en-US" dirty="0"/>
          </a:p>
          <a:p>
            <a:pPr marL="76200" indent="0">
              <a:buNone/>
            </a:pPr>
            <a:endParaRPr lang="en-US" dirty="0"/>
          </a:p>
          <a:p>
            <a:pPr marL="76200" indent="0" algn="ctr">
              <a:buNone/>
            </a:pPr>
            <a:r>
              <a:rPr lang="en-US" sz="2800" dirty="0">
                <a:solidFill>
                  <a:schemeClr val="bg2"/>
                </a:solidFill>
                <a:hlinkClick r:id="rId2">
                  <a:extLst>
                    <a:ext uri="{A12FA001-AC4F-418D-AE19-62706E023703}">
                      <ahyp:hlinkClr xmlns:ahyp="http://schemas.microsoft.com/office/drawing/2018/hyperlinkcolor" val="tx"/>
                    </a:ext>
                  </a:extLst>
                </a:hlinkClick>
              </a:rPr>
              <a:t>https://web.uri.edu/rigec/echogeriatrics/</a:t>
            </a:r>
            <a:endParaRPr lang="en-US" sz="2800" dirty="0">
              <a:solidFill>
                <a:schemeClr val="bg2"/>
              </a:solidFill>
            </a:endParaRPr>
          </a:p>
          <a:p>
            <a:pPr marL="76200" indent="0" algn="ctr">
              <a:buNone/>
            </a:pPr>
            <a:endParaRPr lang="en-US" sz="2800" dirty="0"/>
          </a:p>
          <a:p>
            <a:pPr marL="76200" indent="0" algn="ctr">
              <a:buNone/>
            </a:pPr>
            <a:r>
              <a:rPr lang="en-US" sz="2800" dirty="0">
                <a:solidFill>
                  <a:schemeClr val="bg2"/>
                </a:solidFill>
              </a:rPr>
              <a:t>rigec@etal.uri.edu </a:t>
            </a:r>
          </a:p>
          <a:p>
            <a:pPr marL="76200" indent="0" algn="ctr">
              <a:buNone/>
            </a:pPr>
            <a:endParaRPr lang="en-US" sz="2800" dirty="0">
              <a:solidFill>
                <a:schemeClr val="bg2"/>
              </a:solidFill>
            </a:endParaRPr>
          </a:p>
          <a:p>
            <a:pPr marL="76200" indent="0" algn="ctr">
              <a:buNone/>
            </a:pPr>
            <a:r>
              <a:rPr lang="en-US" sz="2800" dirty="0">
                <a:solidFill>
                  <a:schemeClr val="bg2"/>
                </a:solidFill>
              </a:rPr>
              <a:t>Next session</a:t>
            </a:r>
          </a:p>
          <a:p>
            <a:pPr marL="76200" indent="0" algn="ctr">
              <a:buNone/>
            </a:pPr>
            <a:r>
              <a:rPr lang="en-US" sz="2800" dirty="0">
                <a:solidFill>
                  <a:schemeClr val="bg2"/>
                </a:solidFill>
              </a:rPr>
              <a:t>1/28/21 12-1 pm</a:t>
            </a:r>
          </a:p>
          <a:p>
            <a:pPr marL="76200" indent="0" algn="ctr">
              <a:buNone/>
            </a:pPr>
            <a:endParaRPr lang="en-US" sz="2800" dirty="0">
              <a:solidFill>
                <a:schemeClr val="bg2"/>
              </a:solidFill>
            </a:endParaRPr>
          </a:p>
          <a:p>
            <a:pPr marL="76200" indent="0" algn="ctr">
              <a:buNone/>
            </a:pPr>
            <a:endParaRPr lang="en-US" sz="2800" dirty="0"/>
          </a:p>
        </p:txBody>
      </p:sp>
      <p:sp>
        <p:nvSpPr>
          <p:cNvPr id="5" name="Title 4">
            <a:extLst>
              <a:ext uri="{FF2B5EF4-FFF2-40B4-BE49-F238E27FC236}">
                <a16:creationId xmlns:a16="http://schemas.microsoft.com/office/drawing/2014/main" id="{8C805ED0-F2BA-4D03-BFC0-A2F6DA98AC58}"/>
              </a:ext>
            </a:extLst>
          </p:cNvPr>
          <p:cNvSpPr>
            <a:spLocks noGrp="1"/>
          </p:cNvSpPr>
          <p:nvPr>
            <p:ph type="title"/>
          </p:nvPr>
        </p:nvSpPr>
        <p:spPr/>
        <p:txBody>
          <a:bodyPr/>
          <a:lstStyle/>
          <a:p>
            <a:r>
              <a:rPr lang="en-US" dirty="0"/>
              <a:t>RI G ECHO SERIES</a:t>
            </a:r>
          </a:p>
        </p:txBody>
      </p:sp>
    </p:spTree>
    <p:extLst>
      <p:ext uri="{BB962C8B-B14F-4D97-AF65-F5344CB8AC3E}">
        <p14:creationId xmlns:p14="http://schemas.microsoft.com/office/powerpoint/2010/main" val="263403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Arial"/>
              <a:buNone/>
            </a:pPr>
            <a:r>
              <a:rPr lang="en-US" dirty="0"/>
              <a:t>RI G ECHO</a:t>
            </a:r>
            <a:endParaRPr dirty="0"/>
          </a:p>
        </p:txBody>
      </p:sp>
      <p:sp>
        <p:nvSpPr>
          <p:cNvPr id="107" name="Google Shape;107;p15"/>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dirty="0"/>
          </a:p>
        </p:txBody>
      </p:sp>
      <p:sp>
        <p:nvSpPr>
          <p:cNvPr id="108" name="Google Shape;108;p15"/>
          <p:cNvSpPr txBox="1">
            <a:spLocks noGrp="1"/>
          </p:cNvSpPr>
          <p:nvPr>
            <p:ph type="body" idx="1"/>
          </p:nvPr>
        </p:nvSpPr>
        <p:spPr>
          <a:xfrm>
            <a:off x="457200" y="1866900"/>
            <a:ext cx="11353800" cy="3924300"/>
          </a:xfrm>
          <a:prstGeom prst="rect">
            <a:avLst/>
          </a:prstGeom>
          <a:noFill/>
          <a:ln>
            <a:noFill/>
          </a:ln>
        </p:spPr>
        <p:txBody>
          <a:bodyPr spcFirstLastPara="1" wrap="square" lIns="45700" tIns="45700" rIns="45700" bIns="45700" anchor="t" anchorCtr="0">
            <a:noAutofit/>
          </a:bodyPr>
          <a:lstStyle/>
          <a:p>
            <a:pPr marL="0" lvl="0" indent="0" algn="ctr" rtl="0">
              <a:lnSpc>
                <a:spcPct val="80000"/>
              </a:lnSpc>
              <a:spcBef>
                <a:spcPts val="0"/>
              </a:spcBef>
              <a:spcAft>
                <a:spcPts val="0"/>
              </a:spcAft>
              <a:buSzPts val="1800"/>
              <a:buNone/>
            </a:pPr>
            <a:r>
              <a:rPr lang="en-US" sz="2220" dirty="0">
                <a:solidFill>
                  <a:srgbClr val="C00000"/>
                </a:solidFill>
              </a:rPr>
              <a:t>For educational and quality improvement purposes, we will be recording this video-session</a:t>
            </a:r>
            <a:endParaRPr dirty="0"/>
          </a:p>
          <a:p>
            <a:pPr marL="0" lvl="0" indent="0" algn="ctr" rtl="0">
              <a:lnSpc>
                <a:spcPct val="80000"/>
              </a:lnSpc>
              <a:spcBef>
                <a:spcPts val="0"/>
              </a:spcBef>
              <a:spcAft>
                <a:spcPts val="0"/>
              </a:spcAft>
              <a:buSzPts val="1800"/>
              <a:buNone/>
            </a:pPr>
            <a:endParaRPr sz="2220" dirty="0">
              <a:solidFill>
                <a:srgbClr val="C00000"/>
              </a:solidFill>
            </a:endParaRPr>
          </a:p>
          <a:p>
            <a:pPr marL="0" lvl="0" indent="0" algn="ctr" rtl="0">
              <a:lnSpc>
                <a:spcPct val="80000"/>
              </a:lnSpc>
              <a:spcBef>
                <a:spcPts val="0"/>
              </a:spcBef>
              <a:spcAft>
                <a:spcPts val="0"/>
              </a:spcAft>
              <a:buSzPts val="1800"/>
              <a:buNone/>
            </a:pPr>
            <a:r>
              <a:rPr lang="en-US" sz="2220" dirty="0"/>
              <a:t>By participating in this clinic you are consenting to be recorded- we appreciate and value your participation</a:t>
            </a:r>
            <a:endParaRPr dirty="0"/>
          </a:p>
          <a:p>
            <a:pPr marL="0" lvl="0" indent="0" algn="ctr" rtl="0">
              <a:lnSpc>
                <a:spcPct val="80000"/>
              </a:lnSpc>
              <a:spcBef>
                <a:spcPts val="0"/>
              </a:spcBef>
              <a:spcAft>
                <a:spcPts val="0"/>
              </a:spcAft>
              <a:buSzPts val="1800"/>
              <a:buNone/>
            </a:pPr>
            <a:endParaRPr sz="2220" dirty="0"/>
          </a:p>
          <a:p>
            <a:pPr marL="0" lvl="0" indent="0" algn="ctr" rtl="0">
              <a:lnSpc>
                <a:spcPct val="80000"/>
              </a:lnSpc>
              <a:spcBef>
                <a:spcPts val="0"/>
              </a:spcBef>
              <a:spcAft>
                <a:spcPts val="0"/>
              </a:spcAft>
              <a:buSzPts val="1800"/>
              <a:buNone/>
            </a:pPr>
            <a:endParaRPr sz="2220" dirty="0"/>
          </a:p>
          <a:p>
            <a:pPr marL="0" lvl="0" indent="0" algn="ctr" rtl="0">
              <a:lnSpc>
                <a:spcPct val="80000"/>
              </a:lnSpc>
              <a:spcBef>
                <a:spcPts val="0"/>
              </a:spcBef>
              <a:spcAft>
                <a:spcPts val="0"/>
              </a:spcAft>
              <a:buSzPts val="1800"/>
              <a:buNone/>
            </a:pPr>
            <a:r>
              <a:rPr lang="en-US" sz="2220" dirty="0"/>
              <a:t>If you have questions or concerns, please email,</a:t>
            </a:r>
            <a:endParaRPr dirty="0"/>
          </a:p>
          <a:p>
            <a:pPr marL="0" lvl="0" indent="0" algn="ctr">
              <a:lnSpc>
                <a:spcPct val="80000"/>
              </a:lnSpc>
              <a:buNone/>
            </a:pPr>
            <a:r>
              <a:rPr lang="en-US" sz="2220" dirty="0"/>
              <a:t> </a:t>
            </a:r>
            <a:r>
              <a:rPr lang="en-US" sz="2220" u="sng" dirty="0">
                <a:solidFill>
                  <a:schemeClr val="hlink"/>
                </a:solidFill>
              </a:rPr>
              <a:t>ecooper@healthcentricadvisors.org </a:t>
            </a:r>
            <a:endParaRPr sz="2220" dirty="0"/>
          </a:p>
          <a:p>
            <a:pPr marL="0" lvl="0" indent="0" algn="ctr" rtl="0">
              <a:lnSpc>
                <a:spcPct val="80000"/>
              </a:lnSpc>
              <a:spcBef>
                <a:spcPts val="0"/>
              </a:spcBef>
              <a:spcAft>
                <a:spcPts val="0"/>
              </a:spcAft>
              <a:buSzPts val="1800"/>
              <a:buNone/>
            </a:pPr>
            <a:endParaRPr lang="en-US" sz="2220" dirty="0"/>
          </a:p>
          <a:p>
            <a:pPr marL="0" lvl="0" indent="0" algn="ctr" rtl="0">
              <a:lnSpc>
                <a:spcPct val="80000"/>
              </a:lnSpc>
              <a:spcBef>
                <a:spcPts val="0"/>
              </a:spcBef>
              <a:spcAft>
                <a:spcPts val="0"/>
              </a:spcAft>
              <a:buSzPts val="1800"/>
              <a:buNone/>
            </a:pPr>
            <a:r>
              <a:rPr lang="en-US" sz="2220" dirty="0"/>
              <a:t>OR</a:t>
            </a:r>
            <a:endParaRPr dirty="0"/>
          </a:p>
          <a:p>
            <a:pPr marL="0" lvl="0" indent="0" algn="ctr" rtl="0">
              <a:lnSpc>
                <a:spcPct val="80000"/>
              </a:lnSpc>
              <a:spcBef>
                <a:spcPts val="0"/>
              </a:spcBef>
              <a:spcAft>
                <a:spcPts val="0"/>
              </a:spcAft>
              <a:buSzPts val="1800"/>
              <a:buNone/>
            </a:pPr>
            <a:endParaRPr sz="2220" dirty="0"/>
          </a:p>
          <a:p>
            <a:pPr marL="0" lvl="0" indent="0" algn="ctr" rtl="0">
              <a:lnSpc>
                <a:spcPct val="80000"/>
              </a:lnSpc>
              <a:spcBef>
                <a:spcPts val="0"/>
              </a:spcBef>
              <a:spcAft>
                <a:spcPts val="0"/>
              </a:spcAft>
              <a:buSzPts val="1800"/>
              <a:buNone/>
            </a:pPr>
            <a:r>
              <a:rPr lang="en-US" sz="2220" dirty="0"/>
              <a:t>Use the chat function to contact us directly. There is an option under chat to send private message to anyone from the drop down list.</a:t>
            </a:r>
            <a:endParaRPr sz="2053"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000"/>
              <a:buFont typeface="Arial"/>
              <a:buNone/>
            </a:pPr>
            <a:r>
              <a:rPr lang="en-US" sz="4000" dirty="0">
                <a:solidFill>
                  <a:schemeClr val="dk1"/>
                </a:solidFill>
              </a:rPr>
              <a:t>Agenda  </a:t>
            </a:r>
            <a:endParaRPr dirty="0"/>
          </a:p>
        </p:txBody>
      </p:sp>
      <p:sp>
        <p:nvSpPr>
          <p:cNvPr id="115" name="Google Shape;115;p16"/>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a:t>
            </a:fld>
            <a:endParaRPr dirty="0"/>
          </a:p>
        </p:txBody>
      </p:sp>
      <p:sp>
        <p:nvSpPr>
          <p:cNvPr id="116" name="Google Shape;116;p16"/>
          <p:cNvSpPr/>
          <p:nvPr/>
        </p:nvSpPr>
        <p:spPr>
          <a:xfrm>
            <a:off x="2900060" y="1444579"/>
            <a:ext cx="6005015" cy="430847"/>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000" b="1" i="0" u="none" strike="noStrike" cap="none" dirty="0">
                <a:solidFill>
                  <a:schemeClr val="dk1"/>
                </a:solidFill>
                <a:latin typeface="Arial"/>
                <a:ea typeface="Arial"/>
                <a:cs typeface="Arial"/>
                <a:sym typeface="Arial"/>
              </a:rPr>
              <a:t>January 14, 2020, Noon – 1 pm</a:t>
            </a:r>
            <a:endParaRPr sz="2000" b="1" i="0" u="none" strike="noStrike" cap="none" dirty="0">
              <a:solidFill>
                <a:srgbClr val="000000"/>
              </a:solidFill>
              <a:latin typeface="Arial"/>
              <a:ea typeface="Arial"/>
              <a:cs typeface="Arial"/>
              <a:sym typeface="Arial"/>
            </a:endParaRPr>
          </a:p>
        </p:txBody>
      </p:sp>
      <p:graphicFrame>
        <p:nvGraphicFramePr>
          <p:cNvPr id="117" name="Google Shape;117;p16"/>
          <p:cNvGraphicFramePr/>
          <p:nvPr>
            <p:extLst>
              <p:ext uri="{D42A27DB-BD31-4B8C-83A1-F6EECF244321}">
                <p14:modId xmlns:p14="http://schemas.microsoft.com/office/powerpoint/2010/main" val="1700513949"/>
              </p:ext>
            </p:extLst>
          </p:nvPr>
        </p:nvGraphicFramePr>
        <p:xfrm>
          <a:off x="963963" y="2403954"/>
          <a:ext cx="10264073" cy="2813977"/>
        </p:xfrm>
        <a:graphic>
          <a:graphicData uri="http://schemas.openxmlformats.org/drawingml/2006/table">
            <a:tbl>
              <a:tblPr firstRow="1" bandRow="1">
                <a:noFill/>
                <a:tableStyleId>{B0D9C1A2-9124-42D1-93CE-6E3A6310D4B7}</a:tableStyleId>
              </a:tblPr>
              <a:tblGrid>
                <a:gridCol w="2183247">
                  <a:extLst>
                    <a:ext uri="{9D8B030D-6E8A-4147-A177-3AD203B41FA5}">
                      <a16:colId xmlns:a16="http://schemas.microsoft.com/office/drawing/2014/main" val="20000"/>
                    </a:ext>
                  </a:extLst>
                </a:gridCol>
                <a:gridCol w="4443308">
                  <a:extLst>
                    <a:ext uri="{9D8B030D-6E8A-4147-A177-3AD203B41FA5}">
                      <a16:colId xmlns:a16="http://schemas.microsoft.com/office/drawing/2014/main" val="20001"/>
                    </a:ext>
                  </a:extLst>
                </a:gridCol>
                <a:gridCol w="3637518">
                  <a:extLst>
                    <a:ext uri="{9D8B030D-6E8A-4147-A177-3AD203B41FA5}">
                      <a16:colId xmlns:a16="http://schemas.microsoft.com/office/drawing/2014/main" val="20002"/>
                    </a:ext>
                  </a:extLst>
                </a:gridCol>
              </a:tblGrid>
              <a:tr h="835536">
                <a:tc>
                  <a:txBody>
                    <a:bodyPr/>
                    <a:lstStyle/>
                    <a:p>
                      <a:pPr marL="0" marR="0" lvl="0" indent="0" algn="l" rtl="0">
                        <a:lnSpc>
                          <a:spcPct val="100000"/>
                        </a:lnSpc>
                        <a:spcBef>
                          <a:spcPts val="0"/>
                        </a:spcBef>
                        <a:spcAft>
                          <a:spcPts val="0"/>
                        </a:spcAft>
                        <a:buNone/>
                      </a:pPr>
                      <a:r>
                        <a:rPr lang="en-US" sz="1800" u="none" strike="noStrike" cap="none" dirty="0"/>
                        <a:t>12:00 – 12:05 pm </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u="none" strike="noStrike" cap="none" dirty="0"/>
                        <a:t>Welcome and introductions </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i="1" u="none" strike="noStrike" cap="none" dirty="0"/>
                        <a:t>Faith Helm, MS</a:t>
                      </a:r>
                      <a:endParaRPr sz="16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99087">
                <a:tc>
                  <a:txBody>
                    <a:bodyPr/>
                    <a:lstStyle/>
                    <a:p>
                      <a:pPr marL="0" marR="0" lvl="0" indent="0" algn="l" rtl="0">
                        <a:lnSpc>
                          <a:spcPct val="100000"/>
                        </a:lnSpc>
                        <a:spcBef>
                          <a:spcPts val="0"/>
                        </a:spcBef>
                        <a:spcAft>
                          <a:spcPts val="0"/>
                        </a:spcAft>
                        <a:buNone/>
                      </a:pPr>
                      <a:r>
                        <a:rPr lang="en-US" sz="1800" u="none" strike="noStrike" cap="none" dirty="0"/>
                        <a:t>12:05 – 12:30 pm	</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dirty="0"/>
                        <a:t>Panel – COVID-19</a:t>
                      </a:r>
                    </a:p>
                    <a:p>
                      <a:pPr marL="0" marR="0" lvl="0" indent="0" algn="l" rtl="0">
                        <a:lnSpc>
                          <a:spcPct val="100000"/>
                        </a:lnSpc>
                        <a:spcBef>
                          <a:spcPts val="0"/>
                        </a:spcBef>
                        <a:spcAft>
                          <a:spcPts val="0"/>
                        </a:spcAft>
                        <a:buNone/>
                      </a:pPr>
                      <a:r>
                        <a:rPr lang="en-US" sz="1800" dirty="0"/>
                        <a:t>Vaccine</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0" i="1" u="none" strike="noStrike" cap="none" dirty="0">
                          <a:solidFill>
                            <a:schemeClr val="dk1"/>
                          </a:solidFill>
                          <a:latin typeface="Arial"/>
                          <a:ea typeface="Arial"/>
                          <a:cs typeface="Arial"/>
                          <a:sym typeface="Arial"/>
                        </a:rPr>
                        <a:t>Kim </a:t>
                      </a:r>
                      <a:r>
                        <a:rPr lang="en-US" sz="1600" b="0" i="1" u="none" strike="noStrike" cap="none" dirty="0" err="1">
                          <a:solidFill>
                            <a:schemeClr val="dk1"/>
                          </a:solidFill>
                          <a:latin typeface="Arial"/>
                          <a:ea typeface="Arial"/>
                          <a:cs typeface="Arial"/>
                          <a:sym typeface="Arial"/>
                        </a:rPr>
                        <a:t>Rickler</a:t>
                      </a:r>
                      <a:r>
                        <a:rPr lang="en-US" sz="1600" b="0" i="1" u="none" strike="noStrike" cap="none" dirty="0">
                          <a:solidFill>
                            <a:schemeClr val="dk1"/>
                          </a:solidFill>
                          <a:latin typeface="Arial"/>
                          <a:ea typeface="Arial"/>
                          <a:cs typeface="Arial"/>
                          <a:sym typeface="Arial"/>
                        </a:rPr>
                        <a:t>, </a:t>
                      </a:r>
                      <a:r>
                        <a:rPr lang="en-US" sz="1600" b="0" i="1" u="none" strike="noStrike" cap="none" dirty="0">
                          <a:solidFill>
                            <a:srgbClr val="000000"/>
                          </a:solidFill>
                          <a:effectLst/>
                          <a:latin typeface="Arial"/>
                          <a:ea typeface="Arial"/>
                          <a:cs typeface="Arial"/>
                          <a:sym typeface="Arial"/>
                        </a:rPr>
                        <a:t>MSW, LICSW </a:t>
                      </a:r>
                      <a:endParaRPr lang="en-US" sz="1600" b="0" i="0" u="none" strike="noStrike" cap="none" dirty="0">
                        <a:solidFill>
                          <a:srgbClr val="000000"/>
                        </a:solidFill>
                        <a:effectLst/>
                        <a:latin typeface="Arial"/>
                        <a:ea typeface="Arial"/>
                        <a:cs typeface="Arial"/>
                        <a:sym typeface="Arial"/>
                      </a:endParaRPr>
                    </a:p>
                    <a:p>
                      <a:pPr marL="0" marR="0" lvl="0" indent="0" algn="l" rtl="0">
                        <a:lnSpc>
                          <a:spcPct val="115000"/>
                        </a:lnSpc>
                        <a:spcBef>
                          <a:spcPts val="0"/>
                        </a:spcBef>
                        <a:spcAft>
                          <a:spcPts val="0"/>
                        </a:spcAft>
                        <a:buNone/>
                      </a:pPr>
                      <a:endParaRPr sz="1800" i="1" u="none" strike="noStrike" cap="none" dirty="0">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04734">
                <a:tc>
                  <a:txBody>
                    <a:bodyPr/>
                    <a:lstStyle/>
                    <a:p>
                      <a:pPr marL="0" marR="0" lvl="0" indent="0" algn="l" rtl="0">
                        <a:lnSpc>
                          <a:spcPct val="100000"/>
                        </a:lnSpc>
                        <a:spcBef>
                          <a:spcPts val="0"/>
                        </a:spcBef>
                        <a:spcAft>
                          <a:spcPts val="0"/>
                        </a:spcAft>
                        <a:buNone/>
                      </a:pPr>
                      <a:r>
                        <a:rPr lang="en-US" sz="1800" u="none" strike="noStrike" cap="none" dirty="0"/>
                        <a:t>12:30 – 12:55 pm</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u="none" strike="noStrike" cap="none" dirty="0"/>
                        <a:t>Discussion/Questions</a:t>
                      </a:r>
                    </a:p>
                    <a:p>
                      <a:pPr marL="0" marR="0" lvl="0" indent="0" algn="l" rtl="0">
                        <a:lnSpc>
                          <a:spcPct val="100000"/>
                        </a:lnSpc>
                        <a:spcBef>
                          <a:spcPts val="0"/>
                        </a:spcBef>
                        <a:spcAft>
                          <a:spcPts val="0"/>
                        </a:spcAft>
                        <a:buNone/>
                      </a:pP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39264">
                <a:tc>
                  <a:txBody>
                    <a:bodyPr/>
                    <a:lstStyle/>
                    <a:p>
                      <a:pPr marL="0" marR="0" lvl="0" indent="0" algn="l" rtl="0">
                        <a:lnSpc>
                          <a:spcPct val="100000"/>
                        </a:lnSpc>
                        <a:spcBef>
                          <a:spcPts val="0"/>
                        </a:spcBef>
                        <a:spcAft>
                          <a:spcPts val="0"/>
                        </a:spcAft>
                        <a:buNone/>
                      </a:pPr>
                      <a:r>
                        <a:rPr lang="en-US" sz="1800" u="none" strike="noStrike" cap="none" dirty="0"/>
                        <a:t>12:55 – 1:00 pm </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u="none" strike="noStrike" cap="none" dirty="0"/>
                        <a:t>Summary</a:t>
                      </a: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i="1" u="none" strike="noStrike" cap="none" dirty="0"/>
                        <a:t>Faith Helm, MS</a:t>
                      </a:r>
                      <a:endParaRPr lang="en-US" sz="16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4EAA-98C4-4266-9055-D06D3E1581C3}"/>
              </a:ext>
            </a:extLst>
          </p:cNvPr>
          <p:cNvSpPr>
            <a:spLocks noGrp="1"/>
          </p:cNvSpPr>
          <p:nvPr>
            <p:ph type="title"/>
          </p:nvPr>
        </p:nvSpPr>
        <p:spPr/>
        <p:txBody>
          <a:bodyPr/>
          <a:lstStyle/>
          <a:p>
            <a:r>
              <a:rPr lang="en-US" dirty="0"/>
              <a:t>Panelists</a:t>
            </a:r>
          </a:p>
        </p:txBody>
      </p:sp>
      <p:sp>
        <p:nvSpPr>
          <p:cNvPr id="3" name="Slide Number Placeholder 2">
            <a:extLst>
              <a:ext uri="{FF2B5EF4-FFF2-40B4-BE49-F238E27FC236}">
                <a16:creationId xmlns:a16="http://schemas.microsoft.com/office/drawing/2014/main" id="{36C01D53-3D09-47B3-829F-73EF71F40B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dirty="0"/>
          </a:p>
        </p:txBody>
      </p:sp>
      <p:sp>
        <p:nvSpPr>
          <p:cNvPr id="4" name="Text Placeholder 3">
            <a:extLst>
              <a:ext uri="{FF2B5EF4-FFF2-40B4-BE49-F238E27FC236}">
                <a16:creationId xmlns:a16="http://schemas.microsoft.com/office/drawing/2014/main" id="{BE22FB3F-F503-4D6E-A3DF-BFF0738BE5C6}"/>
              </a:ext>
            </a:extLst>
          </p:cNvPr>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5" name="Table 4">
            <a:extLst>
              <a:ext uri="{FF2B5EF4-FFF2-40B4-BE49-F238E27FC236}">
                <a16:creationId xmlns:a16="http://schemas.microsoft.com/office/drawing/2014/main" id="{6D26A32F-AF94-4EC9-BFEC-B10B6BEA91F6}"/>
              </a:ext>
            </a:extLst>
          </p:cNvPr>
          <p:cNvGraphicFramePr>
            <a:graphicFrameLocks noGrp="1"/>
          </p:cNvGraphicFramePr>
          <p:nvPr>
            <p:extLst>
              <p:ext uri="{D42A27DB-BD31-4B8C-83A1-F6EECF244321}">
                <p14:modId xmlns:p14="http://schemas.microsoft.com/office/powerpoint/2010/main" val="4207232406"/>
              </p:ext>
            </p:extLst>
          </p:nvPr>
        </p:nvGraphicFramePr>
        <p:xfrm>
          <a:off x="1588957" y="2008682"/>
          <a:ext cx="9413823" cy="3597637"/>
        </p:xfrm>
        <a:graphic>
          <a:graphicData uri="http://schemas.openxmlformats.org/drawingml/2006/table">
            <a:tbl>
              <a:tblPr firstRow="1" firstCol="1" bandRow="1">
                <a:tableStyleId>{B0D9C1A2-9124-42D1-93CE-6E3A6310D4B7}</a:tableStyleId>
              </a:tblPr>
              <a:tblGrid>
                <a:gridCol w="3950443">
                  <a:extLst>
                    <a:ext uri="{9D8B030D-6E8A-4147-A177-3AD203B41FA5}">
                      <a16:colId xmlns:a16="http://schemas.microsoft.com/office/drawing/2014/main" val="1638610978"/>
                    </a:ext>
                  </a:extLst>
                </a:gridCol>
                <a:gridCol w="5463380">
                  <a:extLst>
                    <a:ext uri="{9D8B030D-6E8A-4147-A177-3AD203B41FA5}">
                      <a16:colId xmlns:a16="http://schemas.microsoft.com/office/drawing/2014/main" val="452324056"/>
                    </a:ext>
                  </a:extLst>
                </a:gridCol>
              </a:tblGrid>
              <a:tr h="968489">
                <a:tc>
                  <a:txBody>
                    <a:bodyPr/>
                    <a:lstStyle/>
                    <a:p>
                      <a:pPr marL="0" marR="0">
                        <a:lnSpc>
                          <a:spcPct val="150000"/>
                        </a:lnSpc>
                        <a:spcBef>
                          <a:spcPts val="0"/>
                        </a:spcBef>
                        <a:spcAft>
                          <a:spcPts val="0"/>
                        </a:spcAft>
                      </a:pPr>
                      <a:r>
                        <a:rPr lang="en-US" sz="1600" b="0" dirty="0">
                          <a:solidFill>
                            <a:srgbClr val="002060"/>
                          </a:solidFill>
                          <a:effectLst/>
                        </a:rPr>
                        <a:t>Kerry LaPlante, PharmD, FCCP, FIDSA</a:t>
                      </a:r>
                      <a:endParaRPr lang="en-US"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US" sz="1600" b="0" dirty="0">
                          <a:solidFill>
                            <a:srgbClr val="002060"/>
                          </a:solidFill>
                          <a:effectLst/>
                        </a:rPr>
                        <a:t>Professor and Chair, Pharmacy Practice, URI</a:t>
                      </a:r>
                    </a:p>
                    <a:p>
                      <a:pPr>
                        <a:lnSpc>
                          <a:spcPct val="100000"/>
                        </a:lnSpc>
                        <a:spcAft>
                          <a:spcPts val="0"/>
                        </a:spcAft>
                      </a:pPr>
                      <a:r>
                        <a:rPr lang="en-US" sz="1600" b="0" dirty="0">
                          <a:solidFill>
                            <a:srgbClr val="002060"/>
                          </a:solidFill>
                          <a:effectLst/>
                        </a:rPr>
                        <a:t>RI COVID-19 Vaccine Subcommittee</a:t>
                      </a:r>
                      <a:endParaRPr lang="en-US" sz="1600" b="0" dirty="0">
                        <a:solidFill>
                          <a:srgbClr val="00206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927573"/>
                  </a:ext>
                </a:extLst>
              </a:tr>
              <a:tr h="657287">
                <a:tc>
                  <a:txBody>
                    <a:bodyPr/>
                    <a:lstStyle/>
                    <a:p>
                      <a:pPr marL="0" marR="0">
                        <a:lnSpc>
                          <a:spcPct val="150000"/>
                        </a:lnSpc>
                        <a:spcBef>
                          <a:spcPts val="0"/>
                        </a:spcBef>
                        <a:spcAft>
                          <a:spcPts val="0"/>
                        </a:spcAft>
                      </a:pPr>
                      <a:r>
                        <a:rPr lang="en-US" sz="1600" b="0" dirty="0">
                          <a:solidFill>
                            <a:srgbClr val="002060"/>
                          </a:solidFill>
                          <a:effectLst/>
                        </a:rPr>
                        <a:t>Jill Powers, </a:t>
                      </a:r>
                      <a:r>
                        <a:rPr lang="en-US" sz="1600" b="0" dirty="0" err="1">
                          <a:solidFill>
                            <a:srgbClr val="002060"/>
                          </a:solidFill>
                          <a:effectLst/>
                        </a:rPr>
                        <a:t>RPh</a:t>
                      </a:r>
                      <a:endParaRPr lang="en-US"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b="0" dirty="0">
                          <a:solidFill>
                            <a:srgbClr val="002060"/>
                          </a:solidFill>
                          <a:effectLst/>
                        </a:rPr>
                        <a:t>Consultant Pharmacist, Rhode Island </a:t>
                      </a:r>
                      <a:r>
                        <a:rPr lang="en-US" sz="1600" b="0" dirty="0" err="1">
                          <a:solidFill>
                            <a:srgbClr val="002060"/>
                          </a:solidFill>
                          <a:effectLst/>
                        </a:rPr>
                        <a:t>Pharmerica</a:t>
                      </a:r>
                      <a:endParaRPr lang="en-US"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1068292"/>
                  </a:ext>
                </a:extLst>
              </a:tr>
              <a:tr h="657287">
                <a:tc>
                  <a:txBody>
                    <a:bodyPr/>
                    <a:lstStyle/>
                    <a:p>
                      <a:pPr marL="0" marR="0">
                        <a:lnSpc>
                          <a:spcPct val="150000"/>
                        </a:lnSpc>
                        <a:spcBef>
                          <a:spcPts val="0"/>
                        </a:spcBef>
                        <a:spcAft>
                          <a:spcPts val="0"/>
                        </a:spcAft>
                      </a:pPr>
                      <a:r>
                        <a:rPr lang="en-US" sz="1600" b="0" dirty="0">
                          <a:solidFill>
                            <a:srgbClr val="002060"/>
                          </a:solidFill>
                          <a:effectLst/>
                        </a:rPr>
                        <a:t>Marianne Wolcott  </a:t>
                      </a:r>
                      <a:endParaRPr lang="en-US"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b="0">
                          <a:solidFill>
                            <a:srgbClr val="002060"/>
                          </a:solidFill>
                          <a:effectLst/>
                        </a:rPr>
                        <a:t>Nursing Home Administrator, Saint Elizabeth Home</a:t>
                      </a:r>
                      <a:endParaRPr lang="en-US"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463721"/>
                  </a:ext>
                </a:extLst>
              </a:tr>
              <a:tr h="657287">
                <a:tc>
                  <a:txBody>
                    <a:bodyPr/>
                    <a:lstStyle/>
                    <a:p>
                      <a:pPr marL="0" marR="0">
                        <a:lnSpc>
                          <a:spcPct val="150000"/>
                        </a:lnSpc>
                        <a:spcBef>
                          <a:spcPts val="0"/>
                        </a:spcBef>
                        <a:spcAft>
                          <a:spcPts val="0"/>
                        </a:spcAft>
                      </a:pPr>
                      <a:r>
                        <a:rPr lang="en-US" sz="1600" b="0">
                          <a:solidFill>
                            <a:srgbClr val="002060"/>
                          </a:solidFill>
                          <a:effectLst/>
                        </a:rPr>
                        <a:t>Diane Cocozza Martins, PhD, RN, FAAN</a:t>
                      </a:r>
                      <a:endParaRPr lang="en-US"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b="0">
                          <a:solidFill>
                            <a:srgbClr val="002060"/>
                          </a:solidFill>
                          <a:effectLst/>
                        </a:rPr>
                        <a:t>Professor, URI College of Nursing</a:t>
                      </a:r>
                      <a:endParaRPr lang="en-US"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2686402"/>
                  </a:ext>
                </a:extLst>
              </a:tr>
              <a:tr h="657287">
                <a:tc>
                  <a:txBody>
                    <a:bodyPr/>
                    <a:lstStyle/>
                    <a:p>
                      <a:pPr marL="0" marR="0">
                        <a:lnSpc>
                          <a:spcPct val="150000"/>
                        </a:lnSpc>
                        <a:spcBef>
                          <a:spcPts val="0"/>
                        </a:spcBef>
                        <a:spcAft>
                          <a:spcPts val="0"/>
                        </a:spcAft>
                      </a:pPr>
                      <a:r>
                        <a:rPr lang="en-US" sz="1600" b="0">
                          <a:solidFill>
                            <a:srgbClr val="002060"/>
                          </a:solidFill>
                          <a:effectLst/>
                        </a:rPr>
                        <a:t>Erin Foeri</a:t>
                      </a:r>
                      <a:endParaRPr lang="en-US"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600" b="0" dirty="0">
                          <a:solidFill>
                            <a:srgbClr val="002060"/>
                          </a:solidFill>
                          <a:effectLst/>
                        </a:rPr>
                        <a:t>URI PharmD Candidate 2021</a:t>
                      </a:r>
                      <a:endParaRPr lang="en-US"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312877"/>
                  </a:ext>
                </a:extLst>
              </a:tr>
            </a:tbl>
          </a:graphicData>
        </a:graphic>
      </p:graphicFrame>
    </p:spTree>
    <p:extLst>
      <p:ext uri="{BB962C8B-B14F-4D97-AF65-F5344CB8AC3E}">
        <p14:creationId xmlns:p14="http://schemas.microsoft.com/office/powerpoint/2010/main" val="30539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3600"/>
              <a:buNone/>
            </a:pPr>
            <a:r>
              <a:rPr lang="en-US" dirty="0"/>
              <a:t>Some helpful tips</a:t>
            </a:r>
            <a:endParaRPr dirty="0"/>
          </a:p>
        </p:txBody>
      </p:sp>
      <p:sp>
        <p:nvSpPr>
          <p:cNvPr id="124" name="Google Shape;124;p17"/>
          <p:cNvSpPr txBox="1">
            <a:spLocks noGrp="1"/>
          </p:cNvSpPr>
          <p:nvPr>
            <p:ph type="body" idx="1"/>
          </p:nvPr>
        </p:nvSpPr>
        <p:spPr>
          <a:xfrm>
            <a:off x="457518" y="1480518"/>
            <a:ext cx="5532120" cy="732865"/>
          </a:xfrm>
          <a:prstGeom prst="rect">
            <a:avLst/>
          </a:prstGeom>
          <a:noFill/>
          <a:ln>
            <a:noFill/>
          </a:ln>
        </p:spPr>
        <p:txBody>
          <a:bodyPr spcFirstLastPara="1" wrap="square" lIns="137150" tIns="45700" rIns="137150" bIns="45700" anchor="ctr" anchorCtr="0">
            <a:noAutofit/>
          </a:bodyPr>
          <a:lstStyle/>
          <a:p>
            <a:pPr marL="0" lvl="0" indent="0" algn="ctr" rtl="0">
              <a:lnSpc>
                <a:spcPct val="100000"/>
              </a:lnSpc>
              <a:spcBef>
                <a:spcPts val="0"/>
              </a:spcBef>
              <a:spcAft>
                <a:spcPts val="0"/>
              </a:spcAft>
              <a:buSzPts val="2400"/>
              <a:buNone/>
            </a:pPr>
            <a:r>
              <a:rPr lang="en-US" dirty="0"/>
              <a:t>Muting and Unmuting</a:t>
            </a:r>
            <a:endParaRPr dirty="0"/>
          </a:p>
        </p:txBody>
      </p:sp>
      <p:sp>
        <p:nvSpPr>
          <p:cNvPr id="125" name="Google Shape;125;p17"/>
          <p:cNvSpPr txBox="1">
            <a:spLocks noGrp="1"/>
          </p:cNvSpPr>
          <p:nvPr>
            <p:ph type="body" idx="2"/>
          </p:nvPr>
        </p:nvSpPr>
        <p:spPr>
          <a:xfrm>
            <a:off x="6284257" y="1613646"/>
            <a:ext cx="5526741" cy="732865"/>
          </a:xfrm>
          <a:prstGeom prst="rect">
            <a:avLst/>
          </a:prstGeom>
          <a:noFill/>
          <a:ln>
            <a:noFill/>
          </a:ln>
        </p:spPr>
        <p:txBody>
          <a:bodyPr spcFirstLastPara="1" wrap="square" lIns="137150" tIns="45700" rIns="137150" bIns="45700" anchor="ctr" anchorCtr="0">
            <a:noAutofit/>
          </a:bodyPr>
          <a:lstStyle/>
          <a:p>
            <a:pPr marL="0" lvl="0" indent="0" algn="ctr" rtl="0">
              <a:lnSpc>
                <a:spcPct val="100000"/>
              </a:lnSpc>
              <a:spcBef>
                <a:spcPts val="0"/>
              </a:spcBef>
              <a:spcAft>
                <a:spcPts val="0"/>
              </a:spcAft>
              <a:buSzPts val="2400"/>
              <a:buNone/>
            </a:pPr>
            <a:r>
              <a:rPr lang="en-US" dirty="0"/>
              <a:t>Ensure correct naming on your screen</a:t>
            </a:r>
            <a:endParaRPr dirty="0"/>
          </a:p>
        </p:txBody>
      </p:sp>
      <p:sp>
        <p:nvSpPr>
          <p:cNvPr id="126" name="Google Shape;126;p17"/>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a:t>
            </a:fld>
            <a:endParaRPr dirty="0"/>
          </a:p>
        </p:txBody>
      </p:sp>
      <p:sp>
        <p:nvSpPr>
          <p:cNvPr id="127" name="Google Shape;127;p17"/>
          <p:cNvSpPr txBox="1">
            <a:spLocks noGrp="1"/>
          </p:cNvSpPr>
          <p:nvPr>
            <p:ph type="body" idx="3"/>
          </p:nvPr>
        </p:nvSpPr>
        <p:spPr>
          <a:xfrm>
            <a:off x="244474" y="2346511"/>
            <a:ext cx="5745164" cy="2417994"/>
          </a:xfrm>
          <a:prstGeom prst="rect">
            <a:avLst/>
          </a:prstGeom>
          <a:noFill/>
          <a:ln>
            <a:noFill/>
          </a:ln>
        </p:spPr>
        <p:txBody>
          <a:bodyPr spcFirstLastPara="1" wrap="square" lIns="45700" tIns="45700" rIns="45700" bIns="45700" anchor="t" anchorCtr="0">
            <a:noAutofit/>
          </a:bodyPr>
          <a:lstStyle/>
          <a:p>
            <a:pPr marL="457200" lvl="0" indent="-381000" algn="l" rtl="0">
              <a:lnSpc>
                <a:spcPct val="100000"/>
              </a:lnSpc>
              <a:spcBef>
                <a:spcPts val="0"/>
              </a:spcBef>
              <a:spcAft>
                <a:spcPts val="0"/>
              </a:spcAft>
              <a:buSzPts val="2400"/>
              <a:buChar char="•"/>
            </a:pPr>
            <a:r>
              <a:rPr lang="en-US" b="1" dirty="0"/>
              <a:t>Mute microphone </a:t>
            </a:r>
            <a:r>
              <a:rPr lang="en-US" dirty="0"/>
              <a:t>when not speaking</a:t>
            </a:r>
            <a:endParaRPr dirty="0"/>
          </a:p>
          <a:p>
            <a:pPr marL="914400" lvl="1" indent="-381000" algn="l" rtl="0">
              <a:lnSpc>
                <a:spcPct val="100000"/>
              </a:lnSpc>
              <a:spcBef>
                <a:spcPts val="0"/>
              </a:spcBef>
              <a:spcAft>
                <a:spcPts val="0"/>
              </a:spcAft>
              <a:buSzPts val="2400"/>
              <a:buChar char="o"/>
            </a:pPr>
            <a:r>
              <a:rPr lang="en-US" dirty="0"/>
              <a:t>Left bottom corner of your screen</a:t>
            </a:r>
            <a:endParaRPr dirty="0"/>
          </a:p>
          <a:p>
            <a:pPr marL="533400" lvl="1" indent="0" algn="l" rtl="0">
              <a:lnSpc>
                <a:spcPct val="100000"/>
              </a:lnSpc>
              <a:spcBef>
                <a:spcPts val="0"/>
              </a:spcBef>
              <a:spcAft>
                <a:spcPts val="0"/>
              </a:spcAft>
              <a:buSzPts val="2400"/>
              <a:buNone/>
            </a:pPr>
            <a:endParaRPr sz="800" dirty="0"/>
          </a:p>
          <a:p>
            <a:pPr marL="457200" lvl="0" indent="-381000" algn="l" rtl="0">
              <a:lnSpc>
                <a:spcPct val="100000"/>
              </a:lnSpc>
              <a:spcBef>
                <a:spcPts val="0"/>
              </a:spcBef>
              <a:spcAft>
                <a:spcPts val="0"/>
              </a:spcAft>
              <a:buSzPts val="2400"/>
              <a:buChar char="•"/>
            </a:pPr>
            <a:r>
              <a:rPr lang="en-US" dirty="0"/>
              <a:t>Remember to </a:t>
            </a:r>
            <a:r>
              <a:rPr lang="en-US" b="1" dirty="0"/>
              <a:t>unmute before speaking </a:t>
            </a:r>
            <a:endParaRPr dirty="0"/>
          </a:p>
          <a:p>
            <a:pPr marL="914400" lvl="1" indent="-381000" algn="l" rtl="0">
              <a:lnSpc>
                <a:spcPct val="100000"/>
              </a:lnSpc>
              <a:spcBef>
                <a:spcPts val="1200"/>
              </a:spcBef>
              <a:spcAft>
                <a:spcPts val="0"/>
              </a:spcAft>
              <a:buSzPts val="2400"/>
              <a:buChar char="o"/>
            </a:pPr>
            <a:r>
              <a:rPr lang="en-US" b="1" dirty="0"/>
              <a:t>If on the phone only press *6</a:t>
            </a:r>
            <a:endParaRPr dirty="0"/>
          </a:p>
        </p:txBody>
      </p:sp>
      <p:sp>
        <p:nvSpPr>
          <p:cNvPr id="128" name="Google Shape;128;p17"/>
          <p:cNvSpPr txBox="1">
            <a:spLocks noGrp="1"/>
          </p:cNvSpPr>
          <p:nvPr>
            <p:ph type="body" idx="4"/>
          </p:nvPr>
        </p:nvSpPr>
        <p:spPr>
          <a:xfrm>
            <a:off x="6096000" y="2346511"/>
            <a:ext cx="5714998" cy="3107267"/>
          </a:xfrm>
          <a:prstGeom prst="rect">
            <a:avLst/>
          </a:prstGeom>
          <a:noFill/>
          <a:ln>
            <a:noFill/>
          </a:ln>
        </p:spPr>
        <p:txBody>
          <a:bodyPr spcFirstLastPara="1" wrap="square" lIns="45700" tIns="45700" rIns="45700" bIns="45700" anchor="t" anchorCtr="0">
            <a:noAutofit/>
          </a:bodyPr>
          <a:lstStyle/>
          <a:p>
            <a:pPr marL="457200" lvl="0" indent="-381000" algn="l" rtl="0">
              <a:lnSpc>
                <a:spcPct val="100000"/>
              </a:lnSpc>
              <a:spcBef>
                <a:spcPts val="600"/>
              </a:spcBef>
              <a:spcAft>
                <a:spcPts val="0"/>
              </a:spcAft>
              <a:buSzPts val="2400"/>
              <a:buChar char="•"/>
            </a:pPr>
            <a:r>
              <a:rPr lang="en-US" dirty="0"/>
              <a:t>Click on the three dots on your small screen in </a:t>
            </a:r>
            <a:r>
              <a:rPr lang="en-US" b="1" dirty="0"/>
              <a:t>Zoom</a:t>
            </a:r>
            <a:r>
              <a:rPr lang="en-US" dirty="0"/>
              <a:t> or click “Participants” on the bottom of the screen</a:t>
            </a:r>
            <a:endParaRPr dirty="0"/>
          </a:p>
          <a:p>
            <a:pPr marL="457200" lvl="0" indent="-381000" algn="l" rtl="0">
              <a:lnSpc>
                <a:spcPct val="100000"/>
              </a:lnSpc>
              <a:spcBef>
                <a:spcPts val="1200"/>
              </a:spcBef>
              <a:spcAft>
                <a:spcPts val="0"/>
              </a:spcAft>
              <a:buSzPts val="2400"/>
              <a:buChar char="•"/>
            </a:pPr>
            <a:r>
              <a:rPr lang="en-US" dirty="0"/>
              <a:t>Choose “Rename” </a:t>
            </a:r>
            <a:endParaRPr dirty="0"/>
          </a:p>
          <a:p>
            <a:pPr marL="457200" lvl="0" indent="-381000" algn="l" rtl="0">
              <a:lnSpc>
                <a:spcPct val="100000"/>
              </a:lnSpc>
              <a:spcBef>
                <a:spcPts val="1200"/>
              </a:spcBef>
              <a:spcAft>
                <a:spcPts val="0"/>
              </a:spcAft>
              <a:buSzPts val="2400"/>
              <a:buChar char="•"/>
            </a:pPr>
            <a:r>
              <a:rPr lang="en-US" dirty="0"/>
              <a:t>Type your name for individuals</a:t>
            </a:r>
            <a:endParaRPr dirty="0"/>
          </a:p>
          <a:p>
            <a:pPr marL="457200" lvl="0" indent="-381000" algn="l" rtl="0">
              <a:lnSpc>
                <a:spcPct val="100000"/>
              </a:lnSpc>
              <a:spcBef>
                <a:spcPts val="1200"/>
              </a:spcBef>
              <a:spcAft>
                <a:spcPts val="0"/>
              </a:spcAft>
              <a:buSzPts val="2400"/>
              <a:buChar char="•"/>
            </a:pPr>
            <a:r>
              <a:rPr lang="en-US" dirty="0"/>
              <a:t>Type name of organization and state for larger groups</a:t>
            </a:r>
            <a:endParaRPr dirty="0"/>
          </a:p>
          <a:p>
            <a:pPr marL="76200" lvl="0" indent="0" algn="l" rtl="0">
              <a:lnSpc>
                <a:spcPct val="100000"/>
              </a:lnSpc>
              <a:spcBef>
                <a:spcPts val="600"/>
              </a:spcBef>
              <a:spcAft>
                <a:spcPts val="0"/>
              </a:spcAft>
              <a:buSzPts val="2400"/>
              <a:buNone/>
            </a:pPr>
            <a:endParaRPr dirty="0"/>
          </a:p>
          <a:p>
            <a:pPr marL="457200" lvl="0" indent="-228600" algn="l" rtl="0">
              <a:lnSpc>
                <a:spcPct val="100000"/>
              </a:lnSpc>
              <a:spcBef>
                <a:spcPts val="0"/>
              </a:spcBef>
              <a:spcAft>
                <a:spcPts val="0"/>
              </a:spcAft>
              <a:buSzPts val="2400"/>
              <a:buNone/>
            </a:pPr>
            <a:endParaRPr sz="2800" dirty="0"/>
          </a:p>
          <a:p>
            <a:pPr marL="457200" lvl="0" indent="-228600" algn="l" rtl="0">
              <a:lnSpc>
                <a:spcPct val="100000"/>
              </a:lnSpc>
              <a:spcBef>
                <a:spcPts val="0"/>
              </a:spcBef>
              <a:spcAft>
                <a:spcPts val="0"/>
              </a:spcAft>
              <a:buSzPts val="2400"/>
              <a:buNone/>
            </a:pPr>
            <a:endParaRPr dirty="0"/>
          </a:p>
        </p:txBody>
      </p:sp>
      <p:pic>
        <p:nvPicPr>
          <p:cNvPr id="129" name="Google Shape;129;p17"/>
          <p:cNvPicPr preferRelativeResize="0"/>
          <p:nvPr/>
        </p:nvPicPr>
        <p:blipFill rotWithShape="1">
          <a:blip r:embed="rId3">
            <a:alphaModFix/>
          </a:blip>
          <a:srcRect t="41098" r="22980"/>
          <a:stretch/>
        </p:blipFill>
        <p:spPr>
          <a:xfrm>
            <a:off x="913446" y="4786985"/>
            <a:ext cx="2018137" cy="1094032"/>
          </a:xfrm>
          <a:prstGeom prst="rect">
            <a:avLst/>
          </a:prstGeom>
          <a:noFill/>
          <a:ln>
            <a:noFill/>
          </a:ln>
          <a:effectLst>
            <a:outerShdw blurRad="149987" dist="250190" dir="8460000" algn="ctr">
              <a:srgbClr val="000000">
                <a:alpha val="27843"/>
              </a:srgbClr>
            </a:outerShdw>
          </a:effectLst>
        </p:spPr>
      </p:pic>
      <p:pic>
        <p:nvPicPr>
          <p:cNvPr id="130" name="Google Shape;130;p17"/>
          <p:cNvPicPr preferRelativeResize="0"/>
          <p:nvPr/>
        </p:nvPicPr>
        <p:blipFill rotWithShape="1">
          <a:blip r:embed="rId4">
            <a:alphaModFix/>
          </a:blip>
          <a:srcRect t="36861"/>
          <a:stretch/>
        </p:blipFill>
        <p:spPr>
          <a:xfrm>
            <a:off x="3632010" y="4786985"/>
            <a:ext cx="2010291" cy="1094032"/>
          </a:xfrm>
          <a:prstGeom prst="rect">
            <a:avLst/>
          </a:prstGeom>
          <a:noFill/>
          <a:ln>
            <a:noFill/>
          </a:ln>
          <a:effectLst>
            <a:outerShdw blurRad="149987" dist="250190" dir="8460000" algn="ctr">
              <a:srgbClr val="000000">
                <a:alpha val="2784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3600"/>
              <a:buNone/>
            </a:pPr>
            <a:r>
              <a:rPr lang="en-US" dirty="0"/>
              <a:t>Using the chat function</a:t>
            </a:r>
            <a:endParaRPr dirty="0"/>
          </a:p>
        </p:txBody>
      </p:sp>
      <p:sp>
        <p:nvSpPr>
          <p:cNvPr id="137" name="Google Shape;137;p18"/>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dirty="0"/>
          </a:p>
        </p:txBody>
      </p:sp>
      <p:sp>
        <p:nvSpPr>
          <p:cNvPr id="138" name="Google Shape;138;p18"/>
          <p:cNvSpPr txBox="1">
            <a:spLocks noGrp="1"/>
          </p:cNvSpPr>
          <p:nvPr>
            <p:ph type="body" idx="1"/>
          </p:nvPr>
        </p:nvSpPr>
        <p:spPr>
          <a:xfrm>
            <a:off x="457200" y="1866900"/>
            <a:ext cx="11353800" cy="3924300"/>
          </a:xfrm>
          <a:prstGeom prst="rect">
            <a:avLst/>
          </a:prstGeom>
          <a:noFill/>
          <a:ln>
            <a:noFill/>
          </a:ln>
        </p:spPr>
        <p:txBody>
          <a:bodyPr spcFirstLastPara="1" wrap="square" lIns="45700" tIns="45700" rIns="45700" bIns="45700" anchor="t" anchorCtr="0">
            <a:noAutofit/>
          </a:bodyPr>
          <a:lstStyle/>
          <a:p>
            <a:pPr marL="457200" lvl="0" indent="-381000" algn="l" rtl="0">
              <a:lnSpc>
                <a:spcPct val="100000"/>
              </a:lnSpc>
              <a:spcBef>
                <a:spcPts val="0"/>
              </a:spcBef>
              <a:spcAft>
                <a:spcPts val="0"/>
              </a:spcAft>
              <a:buSzPts val="2400"/>
              <a:buChar char="•"/>
            </a:pPr>
            <a:r>
              <a:rPr lang="en-US" b="1" dirty="0"/>
              <a:t>Use chat function </a:t>
            </a:r>
            <a:r>
              <a:rPr lang="en-US" dirty="0"/>
              <a:t>for comments and questions</a:t>
            </a:r>
            <a:endParaRPr dirty="0"/>
          </a:p>
          <a:p>
            <a:pPr marL="914400" lvl="1" indent="-381000" algn="l" rtl="0">
              <a:lnSpc>
                <a:spcPct val="100000"/>
              </a:lnSpc>
              <a:spcBef>
                <a:spcPts val="1200"/>
              </a:spcBef>
              <a:spcAft>
                <a:spcPts val="0"/>
              </a:spcAft>
              <a:buSzPts val="2400"/>
              <a:buChar char="o"/>
            </a:pPr>
            <a:r>
              <a:rPr lang="en-US" dirty="0"/>
              <a:t>Use chat function to submit names of all attendees for your site for </a:t>
            </a:r>
            <a:r>
              <a:rPr lang="en-US" b="1" dirty="0"/>
              <a:t>attendance</a:t>
            </a:r>
            <a:endParaRPr dirty="0"/>
          </a:p>
          <a:p>
            <a:pPr marL="914400" lvl="1" indent="-381000" algn="l" rtl="0">
              <a:lnSpc>
                <a:spcPct val="100000"/>
              </a:lnSpc>
              <a:spcBef>
                <a:spcPts val="1200"/>
              </a:spcBef>
              <a:spcAft>
                <a:spcPts val="0"/>
              </a:spcAft>
              <a:buSzPts val="2400"/>
              <a:buChar char="o"/>
            </a:pPr>
            <a:r>
              <a:rPr lang="en-US" dirty="0"/>
              <a:t>You can chat to “everyone” or another attending group or individual</a:t>
            </a:r>
            <a:endParaRPr dirty="0"/>
          </a:p>
          <a:p>
            <a:pPr marL="914400" lvl="1" indent="-381000" algn="l" rtl="0">
              <a:lnSpc>
                <a:spcPct val="100000"/>
              </a:lnSpc>
              <a:spcBef>
                <a:spcPts val="1200"/>
              </a:spcBef>
              <a:spcAft>
                <a:spcPts val="0"/>
              </a:spcAft>
              <a:buSzPts val="2400"/>
              <a:buChar char="o"/>
            </a:pPr>
            <a:r>
              <a:rPr lang="en-US" dirty="0"/>
              <a:t>If you are on the phone only, you may raise your hand by hitting *9 </a:t>
            </a:r>
            <a:endParaRPr dirty="0"/>
          </a:p>
        </p:txBody>
      </p:sp>
      <p:pic>
        <p:nvPicPr>
          <p:cNvPr id="139" name="Google Shape;139;p18"/>
          <p:cNvPicPr preferRelativeResize="0"/>
          <p:nvPr/>
        </p:nvPicPr>
        <p:blipFill rotWithShape="1">
          <a:blip r:embed="rId3">
            <a:alphaModFix/>
          </a:blip>
          <a:srcRect l="14097" t="14686" r="14336"/>
          <a:stretch/>
        </p:blipFill>
        <p:spPr>
          <a:xfrm>
            <a:off x="8295180" y="4211782"/>
            <a:ext cx="3515818" cy="15794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Arial"/>
              <a:buNone/>
            </a:pPr>
            <a:r>
              <a:rPr lang="en-US" dirty="0"/>
              <a:t>RI G ECHO</a:t>
            </a:r>
            <a:endParaRPr dirty="0"/>
          </a:p>
        </p:txBody>
      </p:sp>
      <p:sp>
        <p:nvSpPr>
          <p:cNvPr id="146" name="Google Shape;146;p19"/>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a:t>
            </a:fld>
            <a:endParaRPr dirty="0"/>
          </a:p>
        </p:txBody>
      </p:sp>
      <p:sp>
        <p:nvSpPr>
          <p:cNvPr id="147" name="Google Shape;147;p19"/>
          <p:cNvSpPr txBox="1">
            <a:spLocks noGrp="1"/>
          </p:cNvSpPr>
          <p:nvPr>
            <p:ph type="body" idx="1"/>
          </p:nvPr>
        </p:nvSpPr>
        <p:spPr>
          <a:xfrm>
            <a:off x="457200" y="1866900"/>
            <a:ext cx="11353800" cy="3924300"/>
          </a:xfrm>
          <a:prstGeom prst="rect">
            <a:avLst/>
          </a:prstGeom>
          <a:noFill/>
          <a:ln>
            <a:noFill/>
          </a:ln>
        </p:spPr>
        <p:txBody>
          <a:bodyPr spcFirstLastPara="1" wrap="square" lIns="45700" tIns="45700" rIns="45700" bIns="45700" anchor="t" anchorCtr="0">
            <a:noAutofit/>
          </a:bodyPr>
          <a:lstStyle/>
          <a:p>
            <a:pPr marL="457200" lvl="0" indent="-228600" algn="l" rtl="0">
              <a:lnSpc>
                <a:spcPct val="100000"/>
              </a:lnSpc>
              <a:spcBef>
                <a:spcPts val="0"/>
              </a:spcBef>
              <a:spcAft>
                <a:spcPts val="0"/>
              </a:spcAft>
              <a:buSzPts val="1800"/>
              <a:buNone/>
            </a:pPr>
            <a:endParaRPr dirty="0"/>
          </a:p>
          <a:p>
            <a:pPr lvl="0"/>
            <a:r>
              <a:rPr lang="en-US" dirty="0"/>
              <a:t>Project ECHO® collects registration, participation, questions/answers, chat comments, and poll responses for some </a:t>
            </a:r>
            <a:r>
              <a:rPr lang="en-US" dirty="0" err="1"/>
              <a:t>teleECHO</a:t>
            </a:r>
            <a:r>
              <a:rPr lang="en-US" dirty="0"/>
              <a:t>® programs. Your individual data will be kept confidential. These data may be used for reports, maps, communications, surveys, quality assurance, evaluation, research, and to inform new initiatives.</a:t>
            </a:r>
          </a:p>
          <a:p>
            <a:pPr marL="114300" lvl="0" indent="0">
              <a:buNone/>
            </a:pPr>
            <a:endParaRPr lang="en-US" dirty="0"/>
          </a:p>
          <a:p>
            <a:pPr lvl="0"/>
            <a:r>
              <a:rPr lang="en-US"/>
              <a:t>A copy of the slides will be sent to everyone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2514600" y="457200"/>
            <a:ext cx="9296398" cy="115644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02060"/>
              </a:buClr>
              <a:buSzPts val="4000"/>
              <a:buFont typeface="Arial"/>
              <a:buNone/>
            </a:pPr>
            <a:r>
              <a:rPr lang="en-US" sz="4000" dirty="0">
                <a:solidFill>
                  <a:srgbClr val="002060"/>
                </a:solidFill>
              </a:rPr>
              <a:t>Rhode Island Geriatrics Workforce Enhancement Program (RI-GWEP)</a:t>
            </a:r>
            <a:endParaRPr dirty="0"/>
          </a:p>
        </p:txBody>
      </p:sp>
      <p:sp>
        <p:nvSpPr>
          <p:cNvPr id="153" name="Google Shape;153;p20"/>
          <p:cNvSpPr txBox="1">
            <a:spLocks noGrp="1"/>
          </p:cNvSpPr>
          <p:nvPr>
            <p:ph type="sldNum" idx="12"/>
          </p:nvPr>
        </p:nvSpPr>
        <p:spPr>
          <a:xfrm>
            <a:off x="11531152" y="6254515"/>
            <a:ext cx="378458"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dirty="0"/>
          </a:p>
        </p:txBody>
      </p:sp>
      <p:sp>
        <p:nvSpPr>
          <p:cNvPr id="154" name="Google Shape;154;p20"/>
          <p:cNvSpPr txBox="1">
            <a:spLocks noGrp="1"/>
          </p:cNvSpPr>
          <p:nvPr>
            <p:ph type="body" idx="1"/>
          </p:nvPr>
        </p:nvSpPr>
        <p:spPr>
          <a:xfrm>
            <a:off x="457200" y="1866900"/>
            <a:ext cx="11353800" cy="3924300"/>
          </a:xfrm>
          <a:prstGeom prst="rect">
            <a:avLst/>
          </a:prstGeom>
          <a:noFill/>
          <a:ln>
            <a:noFill/>
          </a:ln>
        </p:spPr>
        <p:txBody>
          <a:bodyPr spcFirstLastPara="1" wrap="square" lIns="45700" tIns="45700" rIns="45700" bIns="45700" anchor="t" anchorCtr="0">
            <a:noAutofit/>
          </a:bodyPr>
          <a:lstStyle/>
          <a:p>
            <a:pPr marL="457200" lvl="0" indent="-228600" algn="l" rtl="0">
              <a:lnSpc>
                <a:spcPct val="100000"/>
              </a:lnSpc>
              <a:spcBef>
                <a:spcPts val="0"/>
              </a:spcBef>
              <a:spcAft>
                <a:spcPts val="0"/>
              </a:spcAft>
              <a:buSzPts val="1800"/>
              <a:buNone/>
            </a:pPr>
            <a:endParaRPr i="1" dirty="0"/>
          </a:p>
          <a:p>
            <a:r>
              <a:rPr lang="en-US" i="1" dirty="0"/>
              <a:t>“This project is supported by the Health Resources and Services Administration (HRSA) of the U.S. Department of Health and Human Services (HHS) under grant number T1MHP39048 Geriatrics Workforce Enhancement Program COVID for $90,625. This information or content and conclusions are those of the author and should not be construed as the official position or policy of, nor should any endorsements be inferred by HRSA, HHS or the U.S. Government.”</a:t>
            </a:r>
          </a:p>
          <a:p>
            <a:pPr marL="114300" indent="0">
              <a:buNone/>
            </a:pPr>
            <a:endParaRPr dirty="0"/>
          </a:p>
          <a:p>
            <a:pPr marL="457200" lvl="0" indent="-342900" algn="l" rtl="0">
              <a:lnSpc>
                <a:spcPct val="100000"/>
              </a:lnSpc>
              <a:spcBef>
                <a:spcPts val="0"/>
              </a:spcBef>
              <a:spcAft>
                <a:spcPts val="0"/>
              </a:spcAft>
              <a:buSzPts val="1800"/>
              <a:buChar char="•"/>
            </a:pPr>
            <a:r>
              <a:rPr lang="en-US" dirty="0"/>
              <a:t>There is no actual or potential conflict of interest in relation to this program.</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D4FA-BE5B-4C03-B8A1-ADFA8A13FDA1}"/>
              </a:ext>
            </a:extLst>
          </p:cNvPr>
          <p:cNvSpPr>
            <a:spLocks noGrp="1"/>
          </p:cNvSpPr>
          <p:nvPr>
            <p:ph type="title"/>
          </p:nvPr>
        </p:nvSpPr>
        <p:spPr/>
        <p:txBody>
          <a:bodyPr/>
          <a:lstStyle/>
          <a:p>
            <a:r>
              <a:rPr lang="en-US" dirty="0"/>
              <a:t>Prevent, Prepare, Respond</a:t>
            </a:r>
          </a:p>
        </p:txBody>
      </p:sp>
      <p:sp>
        <p:nvSpPr>
          <p:cNvPr id="3" name="Slide Number Placeholder 2">
            <a:extLst>
              <a:ext uri="{FF2B5EF4-FFF2-40B4-BE49-F238E27FC236}">
                <a16:creationId xmlns:a16="http://schemas.microsoft.com/office/drawing/2014/main" id="{F638FB18-9F95-49C2-AF50-6C6023C7AA6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dirty="0"/>
          </a:p>
        </p:txBody>
      </p:sp>
      <p:sp>
        <p:nvSpPr>
          <p:cNvPr id="4" name="Text Placeholder 3">
            <a:extLst>
              <a:ext uri="{FF2B5EF4-FFF2-40B4-BE49-F238E27FC236}">
                <a16:creationId xmlns:a16="http://schemas.microsoft.com/office/drawing/2014/main" id="{F1F0D3A4-94D4-4A67-8563-AC078CC53393}"/>
              </a:ext>
            </a:extLst>
          </p:cNvPr>
          <p:cNvSpPr>
            <a:spLocks noGrp="1"/>
          </p:cNvSpPr>
          <p:nvPr>
            <p:ph type="body" idx="1"/>
          </p:nvPr>
        </p:nvSpPr>
        <p:spPr/>
        <p:txBody>
          <a:bodyPr/>
          <a:lstStyle/>
          <a:p>
            <a:r>
              <a:rPr lang="en-US" sz="1600" dirty="0"/>
              <a:t>The fiscal year (FY) 2020 Coronavirus Aid, Relief and Economic Security Act, P.L. 116136,(CARES Act) appropriated funds to the Public Health and Social Services Emergency Fund (PHSSEF) to prevent, prepare for, and respond to coronavirus, including through telehealth access and infrastructure.</a:t>
            </a:r>
          </a:p>
          <a:p>
            <a:pPr marL="114300" indent="0">
              <a:buNone/>
            </a:pPr>
            <a:endParaRPr lang="en-US" sz="1000" dirty="0"/>
          </a:p>
          <a:p>
            <a:r>
              <a:rPr lang="en-US" sz="1600" dirty="0"/>
              <a:t>HRSA is using CARES Act funding for, among other activities, provision of additional support to the Geriatrics Workforce Enhancement.</a:t>
            </a:r>
          </a:p>
          <a:p>
            <a:pPr marL="114300" indent="0">
              <a:buNone/>
            </a:pPr>
            <a:endParaRPr lang="en-US" sz="1000" dirty="0"/>
          </a:p>
          <a:p>
            <a:pPr lvl="1"/>
            <a:r>
              <a:rPr lang="en-US" sz="1600" b="1" dirty="0"/>
              <a:t>Prevent—Promote individual and community-wide prevention practices and/or administer countermeasures to reduce risk of COVID-19</a:t>
            </a:r>
          </a:p>
          <a:p>
            <a:pPr marL="114300" indent="0">
              <a:buNone/>
            </a:pPr>
            <a:endParaRPr lang="en-US" sz="800" b="1" dirty="0"/>
          </a:p>
          <a:p>
            <a:pPr lvl="1"/>
            <a:r>
              <a:rPr lang="en-US" sz="1600" b="1" dirty="0"/>
              <a:t>Prepare—Enhance readiness and training to respond to COVID-19</a:t>
            </a:r>
          </a:p>
          <a:p>
            <a:endParaRPr lang="en-US" sz="800" dirty="0"/>
          </a:p>
          <a:p>
            <a:pPr lvl="1"/>
            <a:r>
              <a:rPr lang="en-US" sz="1600" b="1" dirty="0"/>
              <a:t>Respond—Assess, test, diagnose, treat, and limit spread of COVID-19</a:t>
            </a:r>
            <a:endParaRPr lang="en-US" sz="1600" dirty="0"/>
          </a:p>
          <a:p>
            <a:endParaRPr lang="en-US" sz="800" dirty="0"/>
          </a:p>
          <a:p>
            <a:pPr marL="114300" indent="0">
              <a:buNone/>
            </a:pPr>
            <a:endParaRPr lang="en-US" sz="1400" dirty="0">
              <a:hlinkClick r:id="rId2"/>
            </a:endParaRPr>
          </a:p>
          <a:p>
            <a:pPr marL="114300" indent="0">
              <a:buNone/>
            </a:pPr>
            <a:r>
              <a:rPr lang="en-US" sz="1400" dirty="0">
                <a:hlinkClick r:id="rId2"/>
              </a:rPr>
              <a:t>https://bphc.hrsa.gov/program-opportunities/coronavirus-disease-2019/allowable-uses-funding</a:t>
            </a:r>
            <a:endParaRPr lang="en-US" sz="1400" dirty="0"/>
          </a:p>
        </p:txBody>
      </p:sp>
    </p:spTree>
    <p:extLst>
      <p:ext uri="{BB962C8B-B14F-4D97-AF65-F5344CB8AC3E}">
        <p14:creationId xmlns:p14="http://schemas.microsoft.com/office/powerpoint/2010/main" val="3507208837"/>
      </p:ext>
    </p:extLst>
  </p:cSld>
  <p:clrMapOvr>
    <a:masterClrMapping/>
  </p:clrMapOvr>
</p:sld>
</file>

<file path=ppt/theme/theme1.xml><?xml version="1.0" encoding="utf-8"?>
<a:theme xmlns:a="http://schemas.openxmlformats.org/drawingml/2006/main" name="Integral">
  <a:themeElements>
    <a:clrScheme name="*HCA New">
      <a:dk1>
        <a:srgbClr val="000000"/>
      </a:dk1>
      <a:lt1>
        <a:srgbClr val="FFFFFF"/>
      </a:lt1>
      <a:dk2>
        <a:srgbClr val="002C76"/>
      </a:dk2>
      <a:lt2>
        <a:srgbClr val="828A8F"/>
      </a:lt2>
      <a:accent1>
        <a:srgbClr val="2C95B5"/>
      </a:accent1>
      <a:accent2>
        <a:srgbClr val="92003F"/>
      </a:accent2>
      <a:accent3>
        <a:srgbClr val="766A63"/>
      </a:accent3>
      <a:accent4>
        <a:srgbClr val="6E99D4"/>
      </a:accent4>
      <a:accent5>
        <a:srgbClr val="00A29B"/>
      </a:accent5>
      <a:accent6>
        <a:srgbClr val="6B1F7C"/>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26987</TotalTime>
  <Words>1077</Words>
  <Application>Microsoft Office PowerPoint</Application>
  <PresentationFormat>Widescreen</PresentationFormat>
  <Paragraphs>150</Paragraphs>
  <Slides>17</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Courier New</vt:lpstr>
      <vt:lpstr>Noto Sans Symbols</vt:lpstr>
      <vt:lpstr>Integral</vt:lpstr>
      <vt:lpstr>Adobe Acrobat Document</vt:lpstr>
      <vt:lpstr>Welcome to RI G ECHO®</vt:lpstr>
      <vt:lpstr>RI G ECHO</vt:lpstr>
      <vt:lpstr>Agenda  </vt:lpstr>
      <vt:lpstr>Panelists</vt:lpstr>
      <vt:lpstr>Some helpful tips</vt:lpstr>
      <vt:lpstr>Using the chat function</vt:lpstr>
      <vt:lpstr>RI G ECHO</vt:lpstr>
      <vt:lpstr>Rhode Island Geriatrics Workforce Enhancement Program (RI-GWEP)</vt:lpstr>
      <vt:lpstr>Prevent, Prepare, Respond</vt:lpstr>
      <vt:lpstr>The 4M Framework</vt:lpstr>
      <vt:lpstr>COVID-19 Vaccine Panel  January 14, 2021   </vt:lpstr>
      <vt:lpstr>Questions for Panel</vt:lpstr>
      <vt:lpstr>Questions from our participants: </vt:lpstr>
      <vt:lpstr>PowerPoint Presentation</vt:lpstr>
      <vt:lpstr>COVID-19 Vaccine Resources</vt:lpstr>
      <vt:lpstr>PowerPoint Presentation</vt:lpstr>
      <vt:lpstr>RI G ECHO SERIES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RI G ECHO®</dc:title>
  <dc:subject/>
  <dc:creator>Faith</dc:creator>
  <cp:keywords/>
  <dc:description/>
  <cp:lastModifiedBy>Faith Helm</cp:lastModifiedBy>
  <cp:revision>201</cp:revision>
  <dcterms:modified xsi:type="dcterms:W3CDTF">2021-01-12T20:30:03Z</dcterms:modified>
  <cp:category/>
</cp:coreProperties>
</file>